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6.xml" ContentType="application/vnd.openxmlformats-officedocument.presentationml.tags+xml"/>
  <Override PartName="/ppt/notesSlides/notesSlide17.xml" ContentType="application/vnd.openxmlformats-officedocument.presentationml.notesSlide+xml"/>
  <Override PartName="/ppt/tags/tag7.xml" ContentType="application/vnd.openxmlformats-officedocument.presentationml.tags+xml"/>
  <Override PartName="/ppt/notesSlides/notesSlide18.xml" ContentType="application/vnd.openxmlformats-officedocument.presentationml.notesSlide+xml"/>
  <Override PartName="/ppt/tags/tag8.xml" ContentType="application/vnd.openxmlformats-officedocument.presentationml.tags+xml"/>
  <Override PartName="/ppt/notesSlides/notesSlide19.xml" ContentType="application/vnd.openxmlformats-officedocument.presentationml.notesSlide+xml"/>
  <Override PartName="/ppt/tags/tag9.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0.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handoutMasterIdLst>
    <p:handoutMasterId r:id="rId25"/>
  </p:handoutMasterIdLst>
  <p:sldIdLst>
    <p:sldId id="332" r:id="rId2"/>
    <p:sldId id="334" r:id="rId3"/>
    <p:sldId id="335" r:id="rId4"/>
    <p:sldId id="337" r:id="rId5"/>
    <p:sldId id="338" r:id="rId6"/>
    <p:sldId id="339" r:id="rId7"/>
    <p:sldId id="340" r:id="rId8"/>
    <p:sldId id="341" r:id="rId9"/>
    <p:sldId id="356" r:id="rId10"/>
    <p:sldId id="355" r:id="rId11"/>
    <p:sldId id="343" r:id="rId12"/>
    <p:sldId id="344" r:id="rId13"/>
    <p:sldId id="342" r:id="rId14"/>
    <p:sldId id="345" r:id="rId15"/>
    <p:sldId id="346" r:id="rId16"/>
    <p:sldId id="357" r:id="rId17"/>
    <p:sldId id="348" r:id="rId18"/>
    <p:sldId id="350" r:id="rId19"/>
    <p:sldId id="354" r:id="rId20"/>
    <p:sldId id="351" r:id="rId21"/>
    <p:sldId id="352" r:id="rId22"/>
    <p:sldId id="353" r:id="rId23"/>
  </p:sldIdLst>
  <p:sldSz cx="12188825" cy="6858000"/>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3156" userDrawn="1">
          <p15:clr>
            <a:srgbClr val="A4A3A4"/>
          </p15:clr>
        </p15:guide>
        <p15:guide id="2" pos="217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EC20E35-A176-4012-BC5E-935CFFF8708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53" autoAdjust="0"/>
    <p:restoredTop sz="86372" autoAdjust="0"/>
  </p:normalViewPr>
  <p:slideViewPr>
    <p:cSldViewPr>
      <p:cViewPr varScale="1">
        <p:scale>
          <a:sx n="80" d="100"/>
          <a:sy n="80" d="100"/>
        </p:scale>
        <p:origin x="120" y="354"/>
      </p:cViewPr>
      <p:guideLst>
        <p:guide pos="3839"/>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50" d="100"/>
          <a:sy n="50" d="100"/>
        </p:scale>
        <p:origin x="2964" y="60"/>
      </p:cViewPr>
      <p:guideLst>
        <p:guide orient="horz" pos="3156"/>
        <p:guide pos="217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1015"/>
          </a:xfrm>
          <a:prstGeom prst="rect">
            <a:avLst/>
          </a:prstGeom>
        </p:spPr>
        <p:txBody>
          <a:bodyPr vert="horz" lIns="96616" tIns="48308" rIns="96616" bIns="48308" rtlCol="0"/>
          <a:lstStyle>
            <a:lvl1pPr algn="l">
              <a:defRPr sz="1300"/>
            </a:lvl1pPr>
          </a:lstStyle>
          <a:p>
            <a:endParaRPr/>
          </a:p>
        </p:txBody>
      </p:sp>
      <p:sp>
        <p:nvSpPr>
          <p:cNvPr id="3" name="Date Placeholder 2"/>
          <p:cNvSpPr>
            <a:spLocks noGrp="1"/>
          </p:cNvSpPr>
          <p:nvPr>
            <p:ph type="dt" sz="quarter" idx="1"/>
          </p:nvPr>
        </p:nvSpPr>
        <p:spPr>
          <a:xfrm>
            <a:off x="3901698" y="0"/>
            <a:ext cx="2984871" cy="501015"/>
          </a:xfrm>
          <a:prstGeom prst="rect">
            <a:avLst/>
          </a:prstGeom>
        </p:spPr>
        <p:txBody>
          <a:bodyPr vert="horz" lIns="96616" tIns="48308" rIns="96616" bIns="48308" rtlCol="0"/>
          <a:lstStyle>
            <a:lvl1pPr algn="r">
              <a:defRPr sz="1300"/>
            </a:lvl1pPr>
          </a:lstStyle>
          <a:p>
            <a:fld id="{784AA43A-3F76-4A13-9CD6-36134EB429E3}" type="datetimeFigureOut">
              <a:rPr lang="en-US"/>
              <a:t>10/28/2019</a:t>
            </a:fld>
            <a:endParaRPr/>
          </a:p>
        </p:txBody>
      </p:sp>
      <p:sp>
        <p:nvSpPr>
          <p:cNvPr id="4" name="Footer Placeholder 3"/>
          <p:cNvSpPr>
            <a:spLocks noGrp="1"/>
          </p:cNvSpPr>
          <p:nvPr>
            <p:ph type="ftr" sz="quarter" idx="2"/>
          </p:nvPr>
        </p:nvSpPr>
        <p:spPr>
          <a:xfrm>
            <a:off x="0" y="9517546"/>
            <a:ext cx="2984871" cy="501015"/>
          </a:xfrm>
          <a:prstGeom prst="rect">
            <a:avLst/>
          </a:prstGeom>
        </p:spPr>
        <p:txBody>
          <a:bodyPr vert="horz" lIns="96616" tIns="48308" rIns="96616" bIns="48308" rtlCol="0" anchor="b"/>
          <a:lstStyle>
            <a:lvl1pPr algn="l">
              <a:defRPr sz="1300"/>
            </a:lvl1pPr>
          </a:lstStyle>
          <a:p>
            <a:endParaRPr/>
          </a:p>
        </p:txBody>
      </p:sp>
      <p:sp>
        <p:nvSpPr>
          <p:cNvPr id="5" name="Slide Number Placeholder 4"/>
          <p:cNvSpPr>
            <a:spLocks noGrp="1"/>
          </p:cNvSpPr>
          <p:nvPr>
            <p:ph type="sldNum" sz="quarter" idx="3"/>
          </p:nvPr>
        </p:nvSpPr>
        <p:spPr>
          <a:xfrm>
            <a:off x="3901698" y="9517546"/>
            <a:ext cx="2984871" cy="501015"/>
          </a:xfrm>
          <a:prstGeom prst="rect">
            <a:avLst/>
          </a:prstGeom>
        </p:spPr>
        <p:txBody>
          <a:bodyPr vert="horz" lIns="96616" tIns="48308" rIns="96616" bIns="48308" rtlCol="0" anchor="b"/>
          <a:lstStyle>
            <a:lvl1pPr algn="r">
              <a:defRPr sz="1300"/>
            </a:lvl1pPr>
          </a:lstStyle>
          <a:p>
            <a:fld id="{A850423A-8BCE-448E-A97B-03A88B2B12C1}" type="slidenum">
              <a:rPr/>
              <a:t>‹#›</a:t>
            </a:fld>
            <a:endParaRPr/>
          </a:p>
        </p:txBody>
      </p:sp>
    </p:spTree>
    <p:extLst>
      <p:ext uri="{BB962C8B-B14F-4D97-AF65-F5344CB8AC3E}">
        <p14:creationId xmlns:p14="http://schemas.microsoft.com/office/powerpoint/2010/main" val="40513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1015"/>
          </a:xfrm>
          <a:prstGeom prst="rect">
            <a:avLst/>
          </a:prstGeom>
        </p:spPr>
        <p:txBody>
          <a:bodyPr vert="horz" lIns="96616" tIns="48308" rIns="96616" bIns="48308" rtlCol="0"/>
          <a:lstStyle>
            <a:lvl1pPr algn="l">
              <a:defRPr sz="1300"/>
            </a:lvl1pPr>
          </a:lstStyle>
          <a:p>
            <a:endParaRPr/>
          </a:p>
        </p:txBody>
      </p:sp>
      <p:sp>
        <p:nvSpPr>
          <p:cNvPr id="3" name="Date Placeholder 2"/>
          <p:cNvSpPr>
            <a:spLocks noGrp="1"/>
          </p:cNvSpPr>
          <p:nvPr>
            <p:ph type="dt" idx="1"/>
          </p:nvPr>
        </p:nvSpPr>
        <p:spPr>
          <a:xfrm>
            <a:off x="3901698" y="0"/>
            <a:ext cx="2984871" cy="501015"/>
          </a:xfrm>
          <a:prstGeom prst="rect">
            <a:avLst/>
          </a:prstGeom>
        </p:spPr>
        <p:txBody>
          <a:bodyPr vert="horz" lIns="96616" tIns="48308" rIns="96616" bIns="48308" rtlCol="0"/>
          <a:lstStyle>
            <a:lvl1pPr algn="r">
              <a:defRPr sz="1300"/>
            </a:lvl1pPr>
          </a:lstStyle>
          <a:p>
            <a:fld id="{5F674A4F-2B7A-4ECB-A400-260B2FFC03C1}" type="datetimeFigureOut">
              <a:rPr lang="en-US"/>
              <a:t>10/28/2019</a:t>
            </a:fld>
            <a:endParaRPr/>
          </a:p>
        </p:txBody>
      </p:sp>
      <p:sp>
        <p:nvSpPr>
          <p:cNvPr id="4" name="Slide Image Placeholder 3"/>
          <p:cNvSpPr>
            <a:spLocks noGrp="1" noRot="1" noChangeAspect="1"/>
          </p:cNvSpPr>
          <p:nvPr>
            <p:ph type="sldImg" idx="2"/>
          </p:nvPr>
        </p:nvSpPr>
        <p:spPr>
          <a:xfrm>
            <a:off x="106363" y="750888"/>
            <a:ext cx="6675437" cy="3757612"/>
          </a:xfrm>
          <a:prstGeom prst="rect">
            <a:avLst/>
          </a:prstGeom>
          <a:noFill/>
          <a:ln w="12700">
            <a:solidFill>
              <a:prstClr val="black"/>
            </a:solidFill>
          </a:ln>
        </p:spPr>
        <p:txBody>
          <a:bodyPr vert="horz" lIns="96616" tIns="48308" rIns="96616" bIns="48308" rtlCol="0" anchor="ctr"/>
          <a:lstStyle/>
          <a:p>
            <a:endParaRPr/>
          </a:p>
        </p:txBody>
      </p:sp>
      <p:sp>
        <p:nvSpPr>
          <p:cNvPr id="5" name="Notes Placeholder 4"/>
          <p:cNvSpPr>
            <a:spLocks noGrp="1"/>
          </p:cNvSpPr>
          <p:nvPr>
            <p:ph type="body" sz="quarter" idx="3"/>
          </p:nvPr>
        </p:nvSpPr>
        <p:spPr>
          <a:xfrm>
            <a:off x="688817" y="4759643"/>
            <a:ext cx="5510530" cy="4509135"/>
          </a:xfrm>
          <a:prstGeom prst="rect">
            <a:avLst/>
          </a:prstGeom>
        </p:spPr>
        <p:txBody>
          <a:bodyPr vert="horz" lIns="96616" tIns="48308" rIns="96616" bIns="48308"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9517546"/>
            <a:ext cx="2984871" cy="501015"/>
          </a:xfrm>
          <a:prstGeom prst="rect">
            <a:avLst/>
          </a:prstGeom>
        </p:spPr>
        <p:txBody>
          <a:bodyPr vert="horz" lIns="96616" tIns="48308" rIns="96616" bIns="48308" rtlCol="0" anchor="b"/>
          <a:lstStyle>
            <a:lvl1pPr algn="l">
              <a:defRPr sz="1300"/>
            </a:lvl1pPr>
          </a:lstStyle>
          <a:p>
            <a:endParaRPr/>
          </a:p>
        </p:txBody>
      </p:sp>
      <p:sp>
        <p:nvSpPr>
          <p:cNvPr id="7" name="Slide Number Placeholder 6"/>
          <p:cNvSpPr>
            <a:spLocks noGrp="1"/>
          </p:cNvSpPr>
          <p:nvPr>
            <p:ph type="sldNum" sz="quarter" idx="5"/>
          </p:nvPr>
        </p:nvSpPr>
        <p:spPr>
          <a:xfrm>
            <a:off x="3901698" y="9517546"/>
            <a:ext cx="2984871" cy="501015"/>
          </a:xfrm>
          <a:prstGeom prst="rect">
            <a:avLst/>
          </a:prstGeom>
        </p:spPr>
        <p:txBody>
          <a:bodyPr vert="horz" lIns="96616" tIns="48308" rIns="96616" bIns="48308" rtlCol="0" anchor="b"/>
          <a:lstStyle>
            <a:lvl1pPr algn="r">
              <a:defRPr sz="1300"/>
            </a:lvl1pPr>
          </a:lstStyle>
          <a:p>
            <a:fld id="{01F2A70B-78F2-4DCF-B53B-C990D2FAFB8A}" type="slidenum">
              <a:rPr/>
              <a:t>‹#›</a:t>
            </a:fld>
            <a:endParaRPr/>
          </a:p>
        </p:txBody>
      </p:sp>
    </p:spTree>
    <p:extLst>
      <p:ext uri="{BB962C8B-B14F-4D97-AF65-F5344CB8AC3E}">
        <p14:creationId xmlns:p14="http://schemas.microsoft.com/office/powerpoint/2010/main" val="2411570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1F2A70B-78F2-4DCF-B53B-C990D2FAFB8A}" type="slidenum">
              <a:rPr lang="en-GB" smtClean="0"/>
              <a:t>1</a:t>
            </a:fld>
            <a:endParaRPr lang="en-GB"/>
          </a:p>
        </p:txBody>
      </p:sp>
    </p:spTree>
    <p:extLst>
      <p:ext uri="{BB962C8B-B14F-4D97-AF65-F5344CB8AC3E}">
        <p14:creationId xmlns:p14="http://schemas.microsoft.com/office/powerpoint/2010/main" val="51191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1F2A70B-78F2-4DCF-B53B-C990D2FAFB8A}" type="slidenum">
              <a:rPr lang="en-GB" smtClean="0"/>
              <a:t>10</a:t>
            </a:fld>
            <a:endParaRPr lang="en-GB"/>
          </a:p>
        </p:txBody>
      </p:sp>
    </p:spTree>
    <p:extLst>
      <p:ext uri="{BB962C8B-B14F-4D97-AF65-F5344CB8AC3E}">
        <p14:creationId xmlns:p14="http://schemas.microsoft.com/office/powerpoint/2010/main" val="2311447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1F2A70B-78F2-4DCF-B53B-C990D2FAFB8A}" type="slidenum">
              <a:rPr lang="en-GB" smtClean="0"/>
              <a:t>11</a:t>
            </a:fld>
            <a:endParaRPr lang="en-GB"/>
          </a:p>
        </p:txBody>
      </p:sp>
    </p:spTree>
    <p:extLst>
      <p:ext uri="{BB962C8B-B14F-4D97-AF65-F5344CB8AC3E}">
        <p14:creationId xmlns:p14="http://schemas.microsoft.com/office/powerpoint/2010/main" val="4156839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1F2A70B-78F2-4DCF-B53B-C990D2FAFB8A}" type="slidenum">
              <a:rPr lang="en-GB" smtClean="0"/>
              <a:t>12</a:t>
            </a:fld>
            <a:endParaRPr lang="en-GB"/>
          </a:p>
        </p:txBody>
      </p:sp>
    </p:spTree>
    <p:extLst>
      <p:ext uri="{BB962C8B-B14F-4D97-AF65-F5344CB8AC3E}">
        <p14:creationId xmlns:p14="http://schemas.microsoft.com/office/powerpoint/2010/main" val="3324620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1F2A70B-78F2-4DCF-B53B-C990D2FAFB8A}" type="slidenum">
              <a:rPr lang="en-GB" smtClean="0"/>
              <a:t>13</a:t>
            </a:fld>
            <a:endParaRPr lang="en-GB"/>
          </a:p>
        </p:txBody>
      </p:sp>
    </p:spTree>
    <p:extLst>
      <p:ext uri="{BB962C8B-B14F-4D97-AF65-F5344CB8AC3E}">
        <p14:creationId xmlns:p14="http://schemas.microsoft.com/office/powerpoint/2010/main" val="364547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1F2A70B-78F2-4DCF-B53B-C990D2FAFB8A}" type="slidenum">
              <a:rPr lang="en-GB" smtClean="0"/>
              <a:t>14</a:t>
            </a:fld>
            <a:endParaRPr lang="en-GB"/>
          </a:p>
        </p:txBody>
      </p:sp>
    </p:spTree>
    <p:extLst>
      <p:ext uri="{BB962C8B-B14F-4D97-AF65-F5344CB8AC3E}">
        <p14:creationId xmlns:p14="http://schemas.microsoft.com/office/powerpoint/2010/main" val="3208205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1F2A70B-78F2-4DCF-B53B-C990D2FAFB8A}" type="slidenum">
              <a:rPr lang="en-GB" smtClean="0"/>
              <a:t>15</a:t>
            </a:fld>
            <a:endParaRPr lang="en-GB"/>
          </a:p>
        </p:txBody>
      </p:sp>
    </p:spTree>
    <p:extLst>
      <p:ext uri="{BB962C8B-B14F-4D97-AF65-F5344CB8AC3E}">
        <p14:creationId xmlns:p14="http://schemas.microsoft.com/office/powerpoint/2010/main" val="20070353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1F2A70B-78F2-4DCF-B53B-C990D2FAFB8A}" type="slidenum">
              <a:rPr lang="en-GB" smtClean="0"/>
              <a:t>16</a:t>
            </a:fld>
            <a:endParaRPr lang="en-GB"/>
          </a:p>
        </p:txBody>
      </p:sp>
    </p:spTree>
    <p:extLst>
      <p:ext uri="{BB962C8B-B14F-4D97-AF65-F5344CB8AC3E}">
        <p14:creationId xmlns:p14="http://schemas.microsoft.com/office/powerpoint/2010/main" val="7932571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1F2A70B-78F2-4DCF-B53B-C990D2FAFB8A}" type="slidenum">
              <a:rPr lang="en-GB" smtClean="0"/>
              <a:t>17</a:t>
            </a:fld>
            <a:endParaRPr lang="en-GB"/>
          </a:p>
        </p:txBody>
      </p:sp>
    </p:spTree>
    <p:extLst>
      <p:ext uri="{BB962C8B-B14F-4D97-AF65-F5344CB8AC3E}">
        <p14:creationId xmlns:p14="http://schemas.microsoft.com/office/powerpoint/2010/main" val="500570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1F2A70B-78F2-4DCF-B53B-C990D2FAFB8A}" type="slidenum">
              <a:rPr lang="en-GB" smtClean="0"/>
              <a:t>18</a:t>
            </a:fld>
            <a:endParaRPr lang="en-GB"/>
          </a:p>
        </p:txBody>
      </p:sp>
    </p:spTree>
    <p:extLst>
      <p:ext uri="{BB962C8B-B14F-4D97-AF65-F5344CB8AC3E}">
        <p14:creationId xmlns:p14="http://schemas.microsoft.com/office/powerpoint/2010/main" val="2860215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1F2A70B-78F2-4DCF-B53B-C990D2FAFB8A}" type="slidenum">
              <a:rPr lang="en-GB" smtClean="0"/>
              <a:t>19</a:t>
            </a:fld>
            <a:endParaRPr lang="en-GB"/>
          </a:p>
        </p:txBody>
      </p:sp>
    </p:spTree>
    <p:extLst>
      <p:ext uri="{BB962C8B-B14F-4D97-AF65-F5344CB8AC3E}">
        <p14:creationId xmlns:p14="http://schemas.microsoft.com/office/powerpoint/2010/main" val="2718593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F2A70B-78F2-4DCF-B53B-C990D2FAFB8A}" type="slidenum">
              <a:rPr lang="en-GB" smtClean="0"/>
              <a:t>2</a:t>
            </a:fld>
            <a:endParaRPr lang="en-GB"/>
          </a:p>
        </p:txBody>
      </p:sp>
    </p:spTree>
    <p:extLst>
      <p:ext uri="{BB962C8B-B14F-4D97-AF65-F5344CB8AC3E}">
        <p14:creationId xmlns:p14="http://schemas.microsoft.com/office/powerpoint/2010/main" val="25659103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1F2A70B-78F2-4DCF-B53B-C990D2FAFB8A}" type="slidenum">
              <a:rPr lang="en-GB" smtClean="0"/>
              <a:t>20</a:t>
            </a:fld>
            <a:endParaRPr lang="en-GB"/>
          </a:p>
        </p:txBody>
      </p:sp>
    </p:spTree>
    <p:extLst>
      <p:ext uri="{BB962C8B-B14F-4D97-AF65-F5344CB8AC3E}">
        <p14:creationId xmlns:p14="http://schemas.microsoft.com/office/powerpoint/2010/main" val="3225093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 Cor 6:14 – do not be unequally yoked together with unbelievers</a:t>
            </a:r>
          </a:p>
          <a:p>
            <a:r>
              <a:rPr lang="en-GB" dirty="0" err="1"/>
              <a:t>Deut</a:t>
            </a:r>
            <a:r>
              <a:rPr lang="en-GB" dirty="0"/>
              <a:t> 7:3 – Do not give your daughters to their sons. . .</a:t>
            </a:r>
          </a:p>
          <a:p>
            <a:r>
              <a:rPr lang="en-GB" dirty="0"/>
              <a:t>Amos 3:3 – can two walk together unless they be in agreement?</a:t>
            </a:r>
          </a:p>
        </p:txBody>
      </p:sp>
      <p:sp>
        <p:nvSpPr>
          <p:cNvPr id="4" name="Slide Number Placeholder 3"/>
          <p:cNvSpPr>
            <a:spLocks noGrp="1"/>
          </p:cNvSpPr>
          <p:nvPr>
            <p:ph type="sldNum" sz="quarter" idx="5"/>
          </p:nvPr>
        </p:nvSpPr>
        <p:spPr/>
        <p:txBody>
          <a:bodyPr/>
          <a:lstStyle/>
          <a:p>
            <a:fld id="{01F2A70B-78F2-4DCF-B53B-C990D2FAFB8A}" type="slidenum">
              <a:rPr lang="en-GB" smtClean="0"/>
              <a:t>21</a:t>
            </a:fld>
            <a:endParaRPr lang="en-GB"/>
          </a:p>
        </p:txBody>
      </p:sp>
    </p:spTree>
    <p:extLst>
      <p:ext uri="{BB962C8B-B14F-4D97-AF65-F5344CB8AC3E}">
        <p14:creationId xmlns:p14="http://schemas.microsoft.com/office/powerpoint/2010/main" val="33373659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1F2A70B-78F2-4DCF-B53B-C990D2FAFB8A}" type="slidenum">
              <a:rPr lang="en-GB" smtClean="0"/>
              <a:t>22</a:t>
            </a:fld>
            <a:endParaRPr lang="en-GB"/>
          </a:p>
        </p:txBody>
      </p:sp>
    </p:spTree>
    <p:extLst>
      <p:ext uri="{BB962C8B-B14F-4D97-AF65-F5344CB8AC3E}">
        <p14:creationId xmlns:p14="http://schemas.microsoft.com/office/powerpoint/2010/main" val="3908258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Bible verses about stationary earth:</a:t>
            </a:r>
          </a:p>
          <a:p>
            <a:r>
              <a:rPr lang="en-GB" dirty="0"/>
              <a:t>Psalm104:5 “Who laid the foundations of the earth, that it should not be removed for ever.”</a:t>
            </a:r>
          </a:p>
          <a:p>
            <a:r>
              <a:rPr lang="en-GB" dirty="0"/>
              <a:t>1 Samuel 2:8 ““for the pillars of the earth are the </a:t>
            </a:r>
            <a:r>
              <a:rPr lang="en-GB" cap="small" dirty="0">
                <a:effectLst/>
              </a:rPr>
              <a:t>Lord</a:t>
            </a:r>
            <a:r>
              <a:rPr lang="en-GB" dirty="0"/>
              <a:t>'s, and he hath set the world upon them.” KJV</a:t>
            </a:r>
          </a:p>
          <a:p>
            <a:r>
              <a:rPr lang="en-GB" dirty="0"/>
              <a:t>Aristotle – </a:t>
            </a:r>
            <a:r>
              <a:rPr lang="en-GB" dirty="0" err="1"/>
              <a:t>Geocentrism</a:t>
            </a:r>
            <a:r>
              <a:rPr lang="en-GB" dirty="0"/>
              <a:t>.</a:t>
            </a:r>
          </a:p>
        </p:txBody>
      </p:sp>
      <p:sp>
        <p:nvSpPr>
          <p:cNvPr id="4" name="Slide Number Placeholder 3"/>
          <p:cNvSpPr>
            <a:spLocks noGrp="1"/>
          </p:cNvSpPr>
          <p:nvPr>
            <p:ph type="sldNum" sz="quarter" idx="5"/>
          </p:nvPr>
        </p:nvSpPr>
        <p:spPr/>
        <p:txBody>
          <a:bodyPr/>
          <a:lstStyle/>
          <a:p>
            <a:fld id="{01F2A70B-78F2-4DCF-B53B-C990D2FAFB8A}" type="slidenum">
              <a:rPr lang="en-GB" smtClean="0"/>
              <a:t>3</a:t>
            </a:fld>
            <a:endParaRPr lang="en-GB"/>
          </a:p>
        </p:txBody>
      </p:sp>
    </p:spTree>
    <p:extLst>
      <p:ext uri="{BB962C8B-B14F-4D97-AF65-F5344CB8AC3E}">
        <p14:creationId xmlns:p14="http://schemas.microsoft.com/office/powerpoint/2010/main" val="230405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Galileo wrote to Benedictine Benedetto Castelli 1613</a:t>
            </a:r>
          </a:p>
          <a:p>
            <a:r>
              <a:rPr lang="en-GB" dirty="0"/>
              <a:t>https://en.wikipedia.org/wiki/Letter_to_Benedetto_Castelli</a:t>
            </a:r>
          </a:p>
          <a:p>
            <a:endParaRPr lang="en-GB" dirty="0"/>
          </a:p>
        </p:txBody>
      </p:sp>
      <p:sp>
        <p:nvSpPr>
          <p:cNvPr id="4" name="Slide Number Placeholder 3"/>
          <p:cNvSpPr>
            <a:spLocks noGrp="1"/>
          </p:cNvSpPr>
          <p:nvPr>
            <p:ph type="sldNum" sz="quarter" idx="5"/>
          </p:nvPr>
        </p:nvSpPr>
        <p:spPr/>
        <p:txBody>
          <a:bodyPr/>
          <a:lstStyle/>
          <a:p>
            <a:fld id="{01F2A70B-78F2-4DCF-B53B-C990D2FAFB8A}" type="slidenum">
              <a:rPr lang="en-GB" smtClean="0"/>
              <a:t>4</a:t>
            </a:fld>
            <a:endParaRPr lang="en-GB"/>
          </a:p>
        </p:txBody>
      </p:sp>
    </p:spTree>
    <p:extLst>
      <p:ext uri="{BB962C8B-B14F-4D97-AF65-F5344CB8AC3E}">
        <p14:creationId xmlns:p14="http://schemas.microsoft.com/office/powerpoint/2010/main" val="1087175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1F2A70B-78F2-4DCF-B53B-C990D2FAFB8A}" type="slidenum">
              <a:rPr lang="en-GB" smtClean="0"/>
              <a:t>5</a:t>
            </a:fld>
            <a:endParaRPr lang="en-GB"/>
          </a:p>
        </p:txBody>
      </p:sp>
    </p:spTree>
    <p:extLst>
      <p:ext uri="{BB962C8B-B14F-4D97-AF65-F5344CB8AC3E}">
        <p14:creationId xmlns:p14="http://schemas.microsoft.com/office/powerpoint/2010/main" val="3753611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1F2A70B-78F2-4DCF-B53B-C990D2FAFB8A}" type="slidenum">
              <a:rPr lang="en-GB" smtClean="0"/>
              <a:t>6</a:t>
            </a:fld>
            <a:endParaRPr lang="en-GB"/>
          </a:p>
        </p:txBody>
      </p:sp>
    </p:spTree>
    <p:extLst>
      <p:ext uri="{BB962C8B-B14F-4D97-AF65-F5344CB8AC3E}">
        <p14:creationId xmlns:p14="http://schemas.microsoft.com/office/powerpoint/2010/main" val="250660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1F2A70B-78F2-4DCF-B53B-C990D2FAFB8A}" type="slidenum">
              <a:rPr lang="en-GB" smtClean="0"/>
              <a:t>7</a:t>
            </a:fld>
            <a:endParaRPr lang="en-GB"/>
          </a:p>
        </p:txBody>
      </p:sp>
    </p:spTree>
    <p:extLst>
      <p:ext uri="{BB962C8B-B14F-4D97-AF65-F5344CB8AC3E}">
        <p14:creationId xmlns:p14="http://schemas.microsoft.com/office/powerpoint/2010/main" val="280190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1F2A70B-78F2-4DCF-B53B-C990D2FAFB8A}" type="slidenum">
              <a:rPr lang="en-GB" smtClean="0"/>
              <a:t>8</a:t>
            </a:fld>
            <a:endParaRPr lang="en-GB"/>
          </a:p>
        </p:txBody>
      </p:sp>
    </p:spTree>
    <p:extLst>
      <p:ext uri="{BB962C8B-B14F-4D97-AF65-F5344CB8AC3E}">
        <p14:creationId xmlns:p14="http://schemas.microsoft.com/office/powerpoint/2010/main" val="390533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1F2A70B-78F2-4DCF-B53B-C990D2FAFB8A}" type="slidenum">
              <a:rPr lang="en-GB" smtClean="0"/>
              <a:t>9</a:t>
            </a:fld>
            <a:endParaRPr lang="en-GB"/>
          </a:p>
        </p:txBody>
      </p:sp>
    </p:spTree>
    <p:extLst>
      <p:ext uri="{BB962C8B-B14F-4D97-AF65-F5344CB8AC3E}">
        <p14:creationId xmlns:p14="http://schemas.microsoft.com/office/powerpoint/2010/main" val="980436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2413" y="1905000"/>
            <a:ext cx="9144000" cy="2667000"/>
          </a:xfrm>
        </p:spPr>
        <p:txBody>
          <a:bodyPr>
            <a:noAutofit/>
          </a:bodyPr>
          <a:lstStyle>
            <a:lvl1pPr>
              <a:defRPr sz="5400"/>
            </a:lvl1pPr>
          </a:lstStyle>
          <a:p>
            <a:r>
              <a:rPr lang="en-US"/>
              <a:t>Click to edit Master title style</a:t>
            </a:r>
            <a:endParaRPr/>
          </a:p>
        </p:txBody>
      </p:sp>
      <p:grpSp>
        <p:nvGrpSpPr>
          <p:cNvPr id="256" name="line" descr="Line graphic"/>
          <p:cNvGrpSpPr/>
          <p:nvPr/>
        </p:nvGrpSpPr>
        <p:grpSpPr bwMode="invGray">
          <a:xfrm>
            <a:off x="1584896" y="4724400"/>
            <a:ext cx="8631936" cy="64008"/>
            <a:chOff x="-4110038" y="2703513"/>
            <a:chExt cx="17394239" cy="160336"/>
          </a:xfrm>
          <a:solidFill>
            <a:schemeClr val="accent1"/>
          </a:solidFill>
        </p:grpSpPr>
        <p:sp>
          <p:nvSpPr>
            <p:cNvPr id="257"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8"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9"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0"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1"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2"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3"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4"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5"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6"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7"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8"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9"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0"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1"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2"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3"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4"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5"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6"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7"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8"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9"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0"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1"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2"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3"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4"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5"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6"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7"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8"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9"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0"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1"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2"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3"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4"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5"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6"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7"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8"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9"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0"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1"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2"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3"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4"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5"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6"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7"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8"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9"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0"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1"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2"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3"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4"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5"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6"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7"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8"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9"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0"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1"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2"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3"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4"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5"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6"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7"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8"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9"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0"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1"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2"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3"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4"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5"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6"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7"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8"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9"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0"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1"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2"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3"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4"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5"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6"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7"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8"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9"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0"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1"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2"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3"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4"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5"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6"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7"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8"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9"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0"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1"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2"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3"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4"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5"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6"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7"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8"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9"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0"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1"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2"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3"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4"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5"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6"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7"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8"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9"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grpSp>
      <p:sp>
        <p:nvSpPr>
          <p:cNvPr id="3" name="Subtitle 2"/>
          <p:cNvSpPr>
            <a:spLocks noGrp="1"/>
          </p:cNvSpPr>
          <p:nvPr>
            <p:ph type="subTitle" idx="1"/>
          </p:nvPr>
        </p:nvSpPr>
        <p:spPr>
          <a:xfrm>
            <a:off x="1522413" y="5105400"/>
            <a:ext cx="9143999" cy="1066800"/>
          </a:xfrm>
        </p:spPr>
        <p:txBody>
          <a:bodyPr/>
          <a:lstStyle>
            <a:lvl1pPr marL="0" indent="0" algn="l">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67435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grpSp>
        <p:nvGrpSpPr>
          <p:cNvPr id="7" name="line" descr="Line graphic"/>
          <p:cNvGrpSpPr/>
          <p:nvPr/>
        </p:nvGrpSpPr>
        <p:grpSpPr bwMode="invGray">
          <a:xfrm>
            <a:off x="1522413" y="1514475"/>
            <a:ext cx="10569575" cy="64008"/>
            <a:chOff x="1522413" y="1514475"/>
            <a:chExt cx="10569575" cy="64008"/>
          </a:xfrm>
        </p:grpSpPr>
        <p:sp>
          <p:nvSpPr>
            <p:cNvPr id="8" name="Freeform 7"/>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 name="Freeform 8"/>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0" name="Freeform 9"/>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Vertical Text Placeholder 2"/>
          <p:cNvSpPr>
            <a:spLocks noGrp="1"/>
          </p:cNvSpPr>
          <p:nvPr>
            <p:ph type="body" orient="vert" idx="1"/>
          </p:nvPr>
        </p:nvSpPr>
        <p:spPr/>
        <p:txBody>
          <a:bodyPr vert="eaVert"/>
          <a:lstStyle>
            <a:lvl5pPr>
              <a:defRPr/>
            </a:lvl5pPr>
            <a:lvl6pPr marL="1956816">
              <a:defRPr/>
            </a:lvl6pPr>
            <a:lvl7pPr marL="1956816">
              <a:defRPr/>
            </a:lvl7pPr>
            <a:lvl8pPr marL="1956816">
              <a:defRPr/>
            </a:lvl8pPr>
            <a:lvl9pPr marL="1956816">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9AFE8FB1-0A7A-443E-AAF7-31D4FA1AA312}" type="datetimeFigureOut">
              <a:rPr lang="en-US"/>
              <a:t>10/28/2019</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12679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61612" y="274639"/>
            <a:ext cx="1371600" cy="5901747"/>
          </a:xfrm>
        </p:spPr>
        <p:txBody>
          <a:bodyPr vert="eaVert"/>
          <a:lstStyle/>
          <a:p>
            <a:r>
              <a:rPr lang="en-US"/>
              <a:t>Click to edit Master title style</a:t>
            </a:r>
            <a:endParaRPr/>
          </a:p>
        </p:txBody>
      </p:sp>
      <p:grpSp>
        <p:nvGrpSpPr>
          <p:cNvPr id="7" name="line" descr="Line graphic"/>
          <p:cNvGrpSpPr/>
          <p:nvPr/>
        </p:nvGrpSpPr>
        <p:grpSpPr bwMode="invGray">
          <a:xfrm rot="5400000">
            <a:off x="6864412" y="3472598"/>
            <a:ext cx="6492240" cy="64008"/>
            <a:chOff x="1522413" y="1514475"/>
            <a:chExt cx="10569575" cy="64008"/>
          </a:xfrm>
        </p:grpSpPr>
        <p:sp>
          <p:nvSpPr>
            <p:cNvPr id="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Vertical Text Placeholder 2"/>
          <p:cNvSpPr>
            <a:spLocks noGrp="1"/>
          </p:cNvSpPr>
          <p:nvPr>
            <p:ph type="body" orient="vert" idx="1" hasCustomPrompt="1"/>
          </p:nvPr>
        </p:nvSpPr>
        <p:spPr>
          <a:xfrm>
            <a:off x="608012" y="277813"/>
            <a:ext cx="9144001" cy="5898573"/>
          </a:xfrm>
        </p:spPr>
        <p:txBody>
          <a:bodyPr vert="eaVert"/>
          <a:lstStyle>
            <a:lvl5pPr>
              <a:defRPr/>
            </a:lvl5pPr>
            <a:lvl6pPr marL="1261872" indent="0">
              <a:buNone/>
              <a:defRPr/>
            </a:lvl6pPr>
            <a:lvl7pPr>
              <a:defRPr/>
            </a:lvl7pPr>
            <a:lvl8pPr>
              <a:defRPr baseline="0"/>
            </a:lvl8pPr>
            <a:lvl9pPr>
              <a:defRPr baseline="0"/>
            </a:lvl9p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endParaRPr lang="en-US" dirty="0"/>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9AFE8FB1-0A7A-443E-AAF7-31D4FA1AA312}" type="datetimeFigureOut">
              <a:rPr lang="en-US"/>
              <a:t>10/28/2019</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21179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lstStyle/>
          <a:p>
            <a:r>
              <a:rPr lang="en-US"/>
              <a:t>Click to edit Master title style</a:t>
            </a:r>
            <a:endParaRPr/>
          </a:p>
        </p:txBody>
      </p:sp>
      <p:grpSp>
        <p:nvGrpSpPr>
          <p:cNvPr id="167" name="line" descr="Line graphic"/>
          <p:cNvGrpSpPr/>
          <p:nvPr/>
        </p:nvGrpSpPr>
        <p:grpSpPr bwMode="invGray">
          <a:xfrm>
            <a:off x="1522413" y="1514475"/>
            <a:ext cx="10569575" cy="64008"/>
            <a:chOff x="1522413" y="1514475"/>
            <a:chExt cx="10569575" cy="64008"/>
          </a:xfrm>
        </p:grpSpPr>
        <p:sp>
          <p:nvSpPr>
            <p:cNvPr id="16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Content Placeholder 2"/>
          <p:cNvSpPr>
            <a:spLocks noGrp="1"/>
          </p:cNvSpPr>
          <p:nvPr>
            <p:ph idx="1"/>
          </p:nvPr>
        </p:nvSpPr>
        <p:spPr/>
        <p:txBody>
          <a:bodyPr/>
          <a:lstStyle>
            <a:lvl2pPr marL="548640">
              <a:defRPr/>
            </a:lvl2pPr>
            <a:lvl3pPr marL="777240">
              <a:defRPr/>
            </a:lvl3pPr>
            <a:lvl4pPr marL="1005840">
              <a:defRPr/>
            </a:lvl4pPr>
            <a:lvl5pPr marL="1234440">
              <a:defRPr/>
            </a:lvl5pPr>
            <a:lvl6pPr marL="1463040">
              <a:defRPr baseline="0"/>
            </a:lvl6pPr>
            <a:lvl7pPr marL="1691640">
              <a:defRPr baseline="0"/>
            </a:lvl7pPr>
            <a:lvl8pPr marL="1920240">
              <a:defRPr baseline="0"/>
            </a:lvl8pPr>
            <a:lvl9pPr marL="2148840">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9AFE8FB1-0A7A-443E-AAF7-31D4FA1AA312}" type="datetimeFigureOut">
              <a:rPr lang="en-US"/>
              <a:t>10/28/2019</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dirty="0"/>
          </a:p>
        </p:txBody>
      </p:sp>
    </p:spTree>
    <p:extLst>
      <p:ext uri="{BB962C8B-B14F-4D97-AF65-F5344CB8AC3E}">
        <p14:creationId xmlns:p14="http://schemas.microsoft.com/office/powerpoint/2010/main" val="261447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2413" y="1905000"/>
            <a:ext cx="9144000" cy="2667000"/>
          </a:xfrm>
        </p:spPr>
        <p:txBody>
          <a:bodyPr anchor="b">
            <a:noAutofit/>
          </a:bodyPr>
          <a:lstStyle>
            <a:lvl1pPr algn="l">
              <a:defRPr sz="4400" b="0" cap="none" baseline="0"/>
            </a:lvl1pPr>
          </a:lstStyle>
          <a:p>
            <a:r>
              <a:rPr lang="en-US"/>
              <a:t>Click to edit Master title style</a:t>
            </a:r>
            <a:endParaRPr/>
          </a:p>
        </p:txBody>
      </p:sp>
      <p:grpSp>
        <p:nvGrpSpPr>
          <p:cNvPr id="255" name="line" descr="Line graphic"/>
          <p:cNvGrpSpPr/>
          <p:nvPr/>
        </p:nvGrpSpPr>
        <p:grpSpPr bwMode="invGray">
          <a:xfrm>
            <a:off x="1584896" y="4724400"/>
            <a:ext cx="8631936" cy="64008"/>
            <a:chOff x="-4110038" y="2703513"/>
            <a:chExt cx="17394239" cy="160336"/>
          </a:xfrm>
          <a:solidFill>
            <a:schemeClr val="accent1"/>
          </a:solidFill>
        </p:grpSpPr>
        <p:sp>
          <p:nvSpPr>
            <p:cNvPr id="256"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7"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8"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9"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0"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1"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2"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3"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4"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5"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6"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7"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8"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9"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0"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1"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2"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3"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4"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5"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6"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7"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8"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9"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0"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1"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2"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3"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4"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5"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6"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7"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8"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9"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0"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1"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2"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3"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4"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5"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6"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7"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8"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9"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0"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1"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2"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3"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4"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5"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6"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7"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8"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9"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0"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1"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2"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3"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4"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5"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6"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7"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8"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9"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0"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1"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2"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3"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4"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5"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6"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7"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8"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9"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0"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1"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2"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3"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4"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5"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6"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7"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8"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9"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0"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1"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2"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3"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4"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5"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6"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7"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8"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9"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0"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1"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2"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3"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4"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5"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6"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7"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8"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9"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0"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1"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2"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3"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4"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5"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6"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7"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8"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9"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0"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1"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2"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3"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4"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5"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6"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7"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8"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grpSp>
      <p:sp>
        <p:nvSpPr>
          <p:cNvPr id="3" name="Text Placeholder 2"/>
          <p:cNvSpPr>
            <a:spLocks noGrp="1"/>
          </p:cNvSpPr>
          <p:nvPr>
            <p:ph type="body" idx="1"/>
          </p:nvPr>
        </p:nvSpPr>
        <p:spPr>
          <a:xfrm>
            <a:off x="1522413" y="5102525"/>
            <a:ext cx="9143999" cy="1069675"/>
          </a:xfrm>
        </p:spPr>
        <p:txBody>
          <a:bodyPr anchor="t">
            <a:normAutofit/>
          </a:bodyPr>
          <a:lstStyle>
            <a:lvl1pPr marL="0" indent="0">
              <a:spcBef>
                <a:spcPts val="0"/>
              </a:spcBef>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9AFE8FB1-0A7A-443E-AAF7-31D4FA1AA312}" type="datetimeFigureOut">
              <a:rPr lang="en-US"/>
              <a:t>10/28/2019</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405879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lstStyle/>
          <a:p>
            <a:r>
              <a:rPr lang="en-US"/>
              <a:t>Click to edit Master title style</a:t>
            </a:r>
            <a:endParaRPr/>
          </a:p>
        </p:txBody>
      </p:sp>
      <p:grpSp>
        <p:nvGrpSpPr>
          <p:cNvPr id="158" name="line" descr="Line graphic"/>
          <p:cNvGrpSpPr/>
          <p:nvPr/>
        </p:nvGrpSpPr>
        <p:grpSpPr bwMode="invGray">
          <a:xfrm>
            <a:off x="1522413" y="1514475"/>
            <a:ext cx="10569575" cy="64008"/>
            <a:chOff x="1522413" y="1514475"/>
            <a:chExt cx="10569575" cy="64008"/>
          </a:xfrm>
        </p:grpSpPr>
        <p:sp>
          <p:nvSpPr>
            <p:cNvPr id="159"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0"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1"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Content Placeholder 2"/>
          <p:cNvSpPr>
            <a:spLocks noGrp="1"/>
          </p:cNvSpPr>
          <p:nvPr>
            <p:ph sz="half" idx="1"/>
          </p:nvPr>
        </p:nvSpPr>
        <p:spPr>
          <a:xfrm>
            <a:off x="1522413" y="1905000"/>
            <a:ext cx="4419599"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46815" y="1905000"/>
            <a:ext cx="4419598"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a:lvl7pPr>
            <a:lvl8pPr marL="1956816">
              <a:defRPr sz="1600" baseline="0"/>
            </a:lvl8pPr>
            <a:lvl9pPr marL="1956816">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9AFE8FB1-0A7A-443E-AAF7-31D4FA1AA312}" type="datetimeFigureOut">
              <a:rPr lang="en-US"/>
              <a:t>10/28/2019</a:t>
            </a:fld>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168329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lstStyle>
            <a:lvl1pPr>
              <a:defRPr/>
            </a:lvl1pPr>
          </a:lstStyle>
          <a:p>
            <a:r>
              <a:rPr lang="en-US"/>
              <a:t>Click to edit Master title style</a:t>
            </a:r>
            <a:endParaRPr/>
          </a:p>
        </p:txBody>
      </p:sp>
      <p:grpSp>
        <p:nvGrpSpPr>
          <p:cNvPr id="160" name="line" descr="Line graphic"/>
          <p:cNvGrpSpPr/>
          <p:nvPr/>
        </p:nvGrpSpPr>
        <p:grpSpPr bwMode="invGray">
          <a:xfrm>
            <a:off x="1522413" y="1514475"/>
            <a:ext cx="10569575" cy="64008"/>
            <a:chOff x="1522413" y="1514475"/>
            <a:chExt cx="10569575" cy="64008"/>
          </a:xfrm>
        </p:grpSpPr>
        <p:sp>
          <p:nvSpPr>
            <p:cNvPr id="161" name="Freeform 16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6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6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3"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4"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Text Placeholder 2"/>
          <p:cNvSpPr>
            <a:spLocks noGrp="1"/>
          </p:cNvSpPr>
          <p:nvPr>
            <p:ph type="body" idx="1"/>
          </p:nvPr>
        </p:nvSpPr>
        <p:spPr>
          <a:xfrm>
            <a:off x="1522413" y="1905000"/>
            <a:ext cx="44165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22413" y="2819399"/>
            <a:ext cx="4416552" cy="3352801"/>
          </a:xfrm>
        </p:spPr>
        <p:txBody>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49860" y="1905000"/>
            <a:ext cx="44165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49860" y="2819399"/>
            <a:ext cx="4416552" cy="3352801"/>
          </a:xfrm>
        </p:spPr>
        <p:txBody>
          <a:bodyPr/>
          <a:lstStyle>
            <a:lvl1pPr>
              <a:defRPr sz="2400"/>
            </a:lvl1pPr>
            <a:lvl2pPr>
              <a:defRPr sz="2000"/>
            </a:lvl2pPr>
            <a:lvl3pPr>
              <a:defRPr sz="1800"/>
            </a:lvl3pPr>
            <a:lvl4pPr>
              <a:defRPr sz="1600"/>
            </a:lvl4pPr>
            <a:lvl5pPr marL="1956816">
              <a:defRPr sz="1600"/>
            </a:lvl5pPr>
            <a:lvl6pPr marL="1956816">
              <a:defRPr sz="1600"/>
            </a:lvl6pPr>
            <a:lvl7pPr marL="1956816">
              <a:defRPr sz="1600"/>
            </a:lvl7pPr>
            <a:lvl8pPr marL="1956816">
              <a:defRPr sz="1600"/>
            </a:lvl8pPr>
            <a:lvl9pPr marL="1956816">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9AFE8FB1-0A7A-443E-AAF7-31D4FA1AA312}" type="datetimeFigureOut">
              <a:rPr lang="en-US"/>
              <a:t>10/28/2019</a:t>
            </a:fld>
            <a:endParaRPr/>
          </a:p>
        </p:txBody>
      </p:sp>
      <p:sp>
        <p:nvSpPr>
          <p:cNvPr id="9" name="Slide Number Placeholder 8"/>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418249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grpSp>
        <p:nvGrpSpPr>
          <p:cNvPr id="156" name="line" descr="Line graphic"/>
          <p:cNvGrpSpPr/>
          <p:nvPr/>
        </p:nvGrpSpPr>
        <p:grpSpPr bwMode="invGray">
          <a:xfrm>
            <a:off x="1522413" y="1514475"/>
            <a:ext cx="10569575" cy="64008"/>
            <a:chOff x="1522413" y="1514475"/>
            <a:chExt cx="10569575" cy="64008"/>
          </a:xfrm>
        </p:grpSpPr>
        <p:sp>
          <p:nvSpPr>
            <p:cNvPr id="157"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8"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9"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0"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1"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9AFE8FB1-0A7A-443E-AAF7-31D4FA1AA312}" type="datetimeFigureOut">
              <a:rPr lang="en-US"/>
              <a:t>10/28/2019</a:t>
            </a:fld>
            <a:endParaRPr/>
          </a:p>
        </p:txBody>
      </p:sp>
      <p:sp>
        <p:nvSpPr>
          <p:cNvPr id="5" name="Slide Number Placeholder 4"/>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53156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9AFE8FB1-0A7A-443E-AAF7-31D4FA1AA312}" type="datetimeFigureOut">
              <a:rPr lang="en-US"/>
              <a:t>10/28/2019</a:t>
            </a:fld>
            <a:endParaRPr/>
          </a:p>
        </p:txBody>
      </p:sp>
      <p:sp>
        <p:nvSpPr>
          <p:cNvPr id="4" name="Slide Number Placeholder 3"/>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140596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nchor="b">
            <a:noAutofit/>
          </a:bodyPr>
          <a:lstStyle>
            <a:lvl1pPr algn="l">
              <a:defRPr sz="3200" b="0"/>
            </a:lvl1pPr>
          </a:lstStyle>
          <a:p>
            <a:r>
              <a:rPr lang="en-US"/>
              <a:t>Click to edit Master title style</a:t>
            </a:r>
            <a:endParaRPr/>
          </a:p>
        </p:txBody>
      </p:sp>
      <p:sp>
        <p:nvSpPr>
          <p:cNvPr id="4" name="Text Placeholder 3"/>
          <p:cNvSpPr>
            <a:spLocks noGrp="1"/>
          </p:cNvSpPr>
          <p:nvPr>
            <p:ph type="body" sz="half" idx="2"/>
          </p:nvPr>
        </p:nvSpPr>
        <p:spPr>
          <a:xfrm>
            <a:off x="1522413" y="3429000"/>
            <a:ext cx="2743200"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Content Placeholder 2"/>
          <p:cNvSpPr>
            <a:spLocks noGrp="1"/>
          </p:cNvSpPr>
          <p:nvPr>
            <p:ph idx="1"/>
          </p:nvPr>
        </p:nvSpPr>
        <p:spPr>
          <a:xfrm>
            <a:off x="4710022" y="1905000"/>
            <a:ext cx="5669280" cy="4038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grpSp>
        <p:nvGrpSpPr>
          <p:cNvPr id="615" name="frame" descr="Box graphic"/>
          <p:cNvGrpSpPr/>
          <p:nvPr/>
        </p:nvGrpSpPr>
        <p:grpSpPr bwMode="invGray">
          <a:xfrm>
            <a:off x="4417839" y="1630821"/>
            <a:ext cx="6291028" cy="4575885"/>
            <a:chOff x="4417839" y="1630821"/>
            <a:chExt cx="6291028" cy="4575885"/>
          </a:xfrm>
        </p:grpSpPr>
        <p:grpSp>
          <p:nvGrpSpPr>
            <p:cNvPr id="616" name="Group 615"/>
            <p:cNvGrpSpPr/>
            <p:nvPr/>
          </p:nvGrpSpPr>
          <p:grpSpPr bwMode="invGray">
            <a:xfrm>
              <a:off x="5414491" y="1630821"/>
              <a:ext cx="5294376" cy="4114800"/>
              <a:chOff x="3310555" y="716546"/>
              <a:chExt cx="5294376" cy="4114800"/>
            </a:xfrm>
          </p:grpSpPr>
          <p:grpSp>
            <p:nvGrpSpPr>
              <p:cNvPr id="768" name="Group 767"/>
              <p:cNvGrpSpPr/>
              <p:nvPr/>
            </p:nvGrpSpPr>
            <p:grpSpPr bwMode="invGray">
              <a:xfrm flipH="1">
                <a:off x="3310555" y="737968"/>
                <a:ext cx="5294376" cy="54864"/>
                <a:chOff x="1522413" y="1514475"/>
                <a:chExt cx="10569575" cy="64008"/>
              </a:xfrm>
              <a:solidFill>
                <a:schemeClr val="accent1"/>
              </a:solidFill>
            </p:grpSpPr>
            <p:sp>
              <p:nvSpPr>
                <p:cNvPr id="844" name="Freeform 84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5" name="Freeform 84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6" name="Freeform 84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769" name="Group 768"/>
              <p:cNvGrpSpPr/>
              <p:nvPr/>
            </p:nvGrpSpPr>
            <p:grpSpPr bwMode="invGray">
              <a:xfrm rot="16200000" flipH="1">
                <a:off x="6492229" y="2755658"/>
                <a:ext cx="4114800" cy="36576"/>
                <a:chOff x="1522413" y="1514475"/>
                <a:chExt cx="10569575" cy="64008"/>
              </a:xfrm>
              <a:solidFill>
                <a:schemeClr val="accent1"/>
              </a:solidFill>
            </p:grpSpPr>
            <p:sp>
              <p:nvSpPr>
                <p:cNvPr id="770" name="Freeform 76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1" name="Freeform 77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2" name="Freeform 77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nvGrpSpPr>
            <p:cNvPr id="617" name="Group 616"/>
            <p:cNvGrpSpPr/>
            <p:nvPr/>
          </p:nvGrpSpPr>
          <p:grpSpPr bwMode="invGray">
            <a:xfrm rot="10800000">
              <a:off x="4417839" y="2091906"/>
              <a:ext cx="5294376" cy="4114800"/>
              <a:chOff x="3310555" y="716546"/>
              <a:chExt cx="5294376" cy="4114800"/>
            </a:xfrm>
          </p:grpSpPr>
          <p:grpSp>
            <p:nvGrpSpPr>
              <p:cNvPr id="618" name="Group 617"/>
              <p:cNvGrpSpPr/>
              <p:nvPr/>
            </p:nvGrpSpPr>
            <p:grpSpPr bwMode="invGray">
              <a:xfrm flipH="1">
                <a:off x="3310555" y="737968"/>
                <a:ext cx="5294376" cy="54864"/>
                <a:chOff x="1522413" y="1514475"/>
                <a:chExt cx="10569575" cy="64008"/>
              </a:xfrm>
              <a:solidFill>
                <a:schemeClr val="accent1"/>
              </a:solidFill>
            </p:grpSpPr>
            <p:sp>
              <p:nvSpPr>
                <p:cNvPr id="694" name="Freeform 69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5" name="Freeform 69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6" name="Freeform 69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619" name="Group 618"/>
              <p:cNvGrpSpPr/>
              <p:nvPr/>
            </p:nvGrpSpPr>
            <p:grpSpPr bwMode="invGray">
              <a:xfrm rot="16200000" flipH="1">
                <a:off x="6492229" y="2755658"/>
                <a:ext cx="4114800" cy="36576"/>
                <a:chOff x="1522413" y="1514475"/>
                <a:chExt cx="10569575" cy="64008"/>
              </a:xfrm>
              <a:solidFill>
                <a:schemeClr val="accent1"/>
              </a:solidFill>
            </p:grpSpPr>
            <p:sp>
              <p:nvSpPr>
                <p:cNvPr id="620" name="Freeform 61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1" name="Freeform 62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2" name="Freeform 62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9AFE8FB1-0A7A-443E-AAF7-31D4FA1AA312}" type="datetimeFigureOut">
              <a:rPr lang="en-US"/>
              <a:t>10/28/2019</a:t>
            </a:fld>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96211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nchor="b">
            <a:noAutofit/>
          </a:bodyPr>
          <a:lstStyle>
            <a:lvl1pPr algn="l">
              <a:defRPr sz="32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745838" y="1884311"/>
            <a:ext cx="5669280" cy="4041648"/>
          </a:xfrm>
          <a:solidFill>
            <a:schemeClr val="bg1"/>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grpSp>
        <p:nvGrpSpPr>
          <p:cNvPr id="614" name="frame" descr="Box graphic"/>
          <p:cNvGrpSpPr/>
          <p:nvPr/>
        </p:nvGrpSpPr>
        <p:grpSpPr bwMode="invGray">
          <a:xfrm flipH="1">
            <a:off x="1447500" y="1630821"/>
            <a:ext cx="6291028" cy="4575885"/>
            <a:chOff x="4417839" y="1630821"/>
            <a:chExt cx="6291028" cy="4575885"/>
          </a:xfrm>
        </p:grpSpPr>
        <p:grpSp>
          <p:nvGrpSpPr>
            <p:cNvPr id="615" name="Group 614"/>
            <p:cNvGrpSpPr/>
            <p:nvPr/>
          </p:nvGrpSpPr>
          <p:grpSpPr bwMode="invGray">
            <a:xfrm>
              <a:off x="5414491" y="1630821"/>
              <a:ext cx="5294376" cy="4114800"/>
              <a:chOff x="3310555" y="716546"/>
              <a:chExt cx="5294376" cy="4114800"/>
            </a:xfrm>
          </p:grpSpPr>
          <p:grpSp>
            <p:nvGrpSpPr>
              <p:cNvPr id="767" name="Group 766"/>
              <p:cNvGrpSpPr/>
              <p:nvPr/>
            </p:nvGrpSpPr>
            <p:grpSpPr bwMode="invGray">
              <a:xfrm flipH="1">
                <a:off x="3310555" y="737968"/>
                <a:ext cx="5294376" cy="54864"/>
                <a:chOff x="1522413" y="1514475"/>
                <a:chExt cx="10569575" cy="64008"/>
              </a:xfrm>
              <a:solidFill>
                <a:schemeClr val="accent1"/>
              </a:solidFill>
            </p:grpSpPr>
            <p:sp>
              <p:nvSpPr>
                <p:cNvPr id="843" name="Freeform 84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4" name="Freeform 84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5" name="Freeform 84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768" name="Group 767"/>
              <p:cNvGrpSpPr/>
              <p:nvPr/>
            </p:nvGrpSpPr>
            <p:grpSpPr bwMode="invGray">
              <a:xfrm rot="16200000" flipH="1">
                <a:off x="6492229" y="2755658"/>
                <a:ext cx="4114800" cy="36576"/>
                <a:chOff x="1522413" y="1514475"/>
                <a:chExt cx="10569575" cy="64008"/>
              </a:xfrm>
              <a:solidFill>
                <a:schemeClr val="accent1"/>
              </a:solidFill>
            </p:grpSpPr>
            <p:sp>
              <p:nvSpPr>
                <p:cNvPr id="769" name="Freeform 76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0" name="Freeform 76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1" name="Freeform 77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nvGrpSpPr>
            <p:cNvPr id="616" name="Group 615"/>
            <p:cNvGrpSpPr/>
            <p:nvPr/>
          </p:nvGrpSpPr>
          <p:grpSpPr bwMode="invGray">
            <a:xfrm rot="10800000">
              <a:off x="4417839" y="2091906"/>
              <a:ext cx="5294376" cy="4114800"/>
              <a:chOff x="3310555" y="716546"/>
              <a:chExt cx="5294376" cy="4114800"/>
            </a:xfrm>
          </p:grpSpPr>
          <p:grpSp>
            <p:nvGrpSpPr>
              <p:cNvPr id="617" name="Group 616"/>
              <p:cNvGrpSpPr/>
              <p:nvPr/>
            </p:nvGrpSpPr>
            <p:grpSpPr bwMode="invGray">
              <a:xfrm flipH="1">
                <a:off x="3310555" y="737968"/>
                <a:ext cx="5294376" cy="54864"/>
                <a:chOff x="1522413" y="1514475"/>
                <a:chExt cx="10569575" cy="64008"/>
              </a:xfrm>
              <a:solidFill>
                <a:schemeClr val="accent1"/>
              </a:solidFill>
            </p:grpSpPr>
            <p:sp>
              <p:nvSpPr>
                <p:cNvPr id="693" name="Freeform 69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4" name="Freeform 69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5" name="Freeform 69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618" name="Group 617"/>
              <p:cNvGrpSpPr/>
              <p:nvPr/>
            </p:nvGrpSpPr>
            <p:grpSpPr bwMode="invGray">
              <a:xfrm rot="16200000" flipH="1">
                <a:off x="6492229" y="2755658"/>
                <a:ext cx="4114800" cy="36576"/>
                <a:chOff x="1522413" y="1514475"/>
                <a:chExt cx="10569575" cy="64008"/>
              </a:xfrm>
              <a:solidFill>
                <a:schemeClr val="accent1"/>
              </a:solidFill>
            </p:grpSpPr>
            <p:sp>
              <p:nvSpPr>
                <p:cNvPr id="619" name="Freeform 61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0" name="Freeform 61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1" name="Freeform 62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2" name="Freeform 621"/>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3" name="Freeform 622"/>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4" name="Freeform 623"/>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5" name="Freeform 624"/>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6" name="Freeform 625"/>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7" name="Freeform 626"/>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8" name="Freeform 627"/>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9" name="Freeform 628"/>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0" name="Freeform 629"/>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1" name="Freeform 630"/>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2" name="Freeform 631"/>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3" name="Freeform 632"/>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4" name="Freeform 633"/>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5" name="Freeform 634"/>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6" name="Freeform 635"/>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7" name="Freeform 636"/>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8" name="Freeform 637"/>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9" name="Freeform 638"/>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0" name="Freeform 639"/>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1" name="Freeform 640"/>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2" name="Freeform 641"/>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3" name="Freeform 642"/>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4" name="Freeform 643"/>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5" name="Freeform 644"/>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6" name="Freeform 645"/>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7" name="Freeform 646"/>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8" name="Freeform 647"/>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9" name="Freeform 648"/>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0" name="Freeform 649"/>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1" name="Freeform 650"/>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2" name="Freeform 651"/>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3" name="Freeform 652"/>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4" name="Freeform 653"/>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5" name="Freeform 654"/>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6" name="Freeform 655"/>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7" name="Freeform 656"/>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8" name="Freeform 657"/>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9" name="Freeform 658"/>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0" name="Freeform 659"/>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1" name="Freeform 660"/>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2" name="Freeform 661"/>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3" name="Freeform 662"/>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4" name="Freeform 663"/>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5" name="Freeform 664"/>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6" name="Freeform 665"/>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7" name="Freeform 666"/>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8" name="Freeform 667"/>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9" name="Freeform 668"/>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0" name="Freeform 669"/>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1" name="Freeform 670"/>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2" name="Freeform 671"/>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3" name="Freeform 672"/>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4" name="Freeform 673"/>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5" name="Freeform 674"/>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6" name="Freeform 675"/>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7" name="Freeform 676"/>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8" name="Freeform 677"/>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9" name="Freeform 678"/>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0" name="Freeform 679"/>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1" name="Freeform 680"/>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2" name="Freeform 681"/>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3" name="Freeform 682"/>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4" name="Freeform 683"/>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5" name="Freeform 684"/>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6" name="Freeform 685"/>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7" name="Freeform 686"/>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8" name="Freeform 687"/>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9" name="Freeform 688"/>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0" name="Freeform 689"/>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1" name="Freeform 690"/>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2" name="Freeform 691"/>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sp>
        <p:nvSpPr>
          <p:cNvPr id="4" name="Text Placeholder 3"/>
          <p:cNvSpPr>
            <a:spLocks noGrp="1"/>
          </p:cNvSpPr>
          <p:nvPr>
            <p:ph type="body" sz="half" idx="2"/>
          </p:nvPr>
        </p:nvSpPr>
        <p:spPr>
          <a:xfrm>
            <a:off x="7905959" y="3411748"/>
            <a:ext cx="2743200"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9AFE8FB1-0A7A-443E-AAF7-31D4FA1AA312}" type="datetimeFigureOut">
              <a:rPr lang="en-US"/>
              <a:t>10/28/2019</a:t>
            </a:fld>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361769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4" y="274638"/>
            <a:ext cx="9143998" cy="1020762"/>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522414" y="1905000"/>
            <a:ext cx="9144000" cy="4267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522413" y="6400801"/>
            <a:ext cx="6324599" cy="276226"/>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4" name="Date Placeholder 3"/>
          <p:cNvSpPr>
            <a:spLocks noGrp="1"/>
          </p:cNvSpPr>
          <p:nvPr>
            <p:ph type="dt" sz="half" idx="2"/>
          </p:nvPr>
        </p:nvSpPr>
        <p:spPr>
          <a:xfrm>
            <a:off x="8075612" y="6400801"/>
            <a:ext cx="1243859" cy="276226"/>
          </a:xfrm>
          <a:prstGeom prst="rect">
            <a:avLst/>
          </a:prstGeom>
        </p:spPr>
        <p:txBody>
          <a:bodyPr vert="horz" lIns="91440" tIns="45720" rIns="91440" bIns="45720" rtlCol="0" anchor="ctr"/>
          <a:lstStyle>
            <a:lvl1pPr algn="r">
              <a:defRPr sz="1200">
                <a:solidFill>
                  <a:schemeClr val="tx1">
                    <a:tint val="75000"/>
                  </a:schemeClr>
                </a:solidFill>
              </a:defRPr>
            </a:lvl1pPr>
          </a:lstStyle>
          <a:p>
            <a:fld id="{9AFE8FB1-0A7A-443E-AAF7-31D4FA1AA312}" type="datetimeFigureOut">
              <a:rPr lang="en-US" smtClean="0"/>
              <a:pPr/>
              <a:t>10/28/2019</a:t>
            </a:fld>
            <a:endParaRPr lang="en-US" dirty="0"/>
          </a:p>
        </p:txBody>
      </p:sp>
      <p:sp>
        <p:nvSpPr>
          <p:cNvPr id="6" name="Slide Number Placeholder 5"/>
          <p:cNvSpPr>
            <a:spLocks noGrp="1"/>
          </p:cNvSpPr>
          <p:nvPr>
            <p:ph type="sldNum" sz="quarter" idx="4"/>
          </p:nvPr>
        </p:nvSpPr>
        <p:spPr>
          <a:xfrm>
            <a:off x="9523412" y="6400801"/>
            <a:ext cx="1143002" cy="276226"/>
          </a:xfrm>
          <a:prstGeom prst="rect">
            <a:avLst/>
          </a:prstGeom>
        </p:spPr>
        <p:txBody>
          <a:bodyPr vert="horz" lIns="91440" tIns="45720" rIns="91440" bIns="45720" rtlCol="0" anchor="ctr"/>
          <a:lstStyle>
            <a:lvl1pPr algn="r">
              <a:defRPr sz="1200">
                <a:solidFill>
                  <a:schemeClr val="tx1">
                    <a:tint val="75000"/>
                  </a:schemeClr>
                </a:solidFill>
              </a:defRPr>
            </a:lvl1pPr>
          </a:lstStyle>
          <a:p>
            <a:fld id="{25BA54BD-C84D-46CE-8B72-31BFB26ABA43}" type="slidenum">
              <a:rPr lang="en-US" smtClean="0"/>
              <a:pPr/>
              <a:t>‹#›</a:t>
            </a:fld>
            <a:endParaRPr lang="en-US"/>
          </a:p>
        </p:txBody>
      </p:sp>
    </p:spTree>
    <p:extLst>
      <p:ext uri="{BB962C8B-B14F-4D97-AF65-F5344CB8AC3E}">
        <p14:creationId xmlns:p14="http://schemas.microsoft.com/office/powerpoint/2010/main" val="53563648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2412" y="1905000"/>
            <a:ext cx="9684567" cy="2667000"/>
          </a:xfrm>
        </p:spPr>
        <p:txBody>
          <a:bodyPr/>
          <a:lstStyle/>
          <a:p>
            <a:r>
              <a:rPr lang="en-US" dirty="0"/>
              <a:t>We’re separate because... </a:t>
            </a:r>
          </a:p>
        </p:txBody>
      </p:sp>
      <p:sp>
        <p:nvSpPr>
          <p:cNvPr id="3" name="Subtitle 2"/>
          <p:cNvSpPr>
            <a:spLocks noGrp="1"/>
          </p:cNvSpPr>
          <p:nvPr>
            <p:ph type="subTitle" idx="1"/>
          </p:nvPr>
        </p:nvSpPr>
        <p:spPr/>
        <p:txBody>
          <a:bodyPr/>
          <a:lstStyle/>
          <a:p>
            <a:r>
              <a:rPr lang="en-US" dirty="0"/>
              <a:t>We  trust the one in charge. . .</a:t>
            </a:r>
          </a:p>
        </p:txBody>
      </p:sp>
      <p:pic>
        <p:nvPicPr>
          <p:cNvPr id="4" name="AtTheCentre191019">
            <a:hlinkClick r:id="" action="ppaction://media"/>
            <a:extLst>
              <a:ext uri="{FF2B5EF4-FFF2-40B4-BE49-F238E27FC236}">
                <a16:creationId xmlns:a16="http://schemas.microsoft.com/office/drawing/2014/main" id="{101142A9-C0FE-4145-963D-44FEFB385C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1804" y="329217"/>
            <a:ext cx="1872208" cy="1872208"/>
          </a:xfrm>
          <a:prstGeom prst="rect">
            <a:avLst/>
          </a:prstGeom>
        </p:spPr>
      </p:pic>
      <p:sp>
        <p:nvSpPr>
          <p:cNvPr id="5" name="TextBox 4">
            <a:extLst>
              <a:ext uri="{FF2B5EF4-FFF2-40B4-BE49-F238E27FC236}">
                <a16:creationId xmlns:a16="http://schemas.microsoft.com/office/drawing/2014/main" id="{5CBA586D-ECB6-4834-9D52-7BFB6AF54FBC}"/>
              </a:ext>
            </a:extLst>
          </p:cNvPr>
          <p:cNvSpPr txBox="1"/>
          <p:nvPr/>
        </p:nvSpPr>
        <p:spPr>
          <a:xfrm>
            <a:off x="2782044" y="946868"/>
            <a:ext cx="7512569" cy="424732"/>
          </a:xfrm>
          <a:prstGeom prst="rect">
            <a:avLst/>
          </a:prstGeom>
          <a:noFill/>
        </p:spPr>
        <p:txBody>
          <a:bodyPr wrap="none" rtlCol="0">
            <a:spAutoFit/>
          </a:bodyPr>
          <a:lstStyle/>
          <a:p>
            <a:pPr>
              <a:lnSpc>
                <a:spcPct val="90000"/>
              </a:lnSpc>
            </a:pPr>
            <a:r>
              <a:rPr lang="en-GB" sz="2400" dirty="0">
                <a:solidFill>
                  <a:schemeClr val="bg1"/>
                </a:solidFill>
                <a:highlight>
                  <a:srgbClr val="FFFF00"/>
                </a:highlight>
              </a:rPr>
              <a:t>View in PRESENTATION view to listen to audio with slides</a:t>
            </a:r>
            <a:endParaRPr lang="en-US" sz="2400" dirty="0">
              <a:solidFill>
                <a:schemeClr val="bg1"/>
              </a:solidFill>
              <a:highlight>
                <a:srgbClr val="FFFF00"/>
              </a:highlight>
            </a:endParaRPr>
          </a:p>
        </p:txBody>
      </p:sp>
    </p:spTree>
    <p:extLst>
      <p:ext uri="{BB962C8B-B14F-4D97-AF65-F5344CB8AC3E}">
        <p14:creationId xmlns:p14="http://schemas.microsoft.com/office/powerpoint/2010/main" val="1470909269"/>
      </p:ext>
    </p:extLst>
  </p:cSld>
  <p:clrMapOvr>
    <a:masterClrMapping/>
  </p:clrMapOvr>
  <mc:AlternateContent xmlns:mc="http://schemas.openxmlformats.org/markup-compatibility/2006">
    <mc:Choice xmlns:p14="http://schemas.microsoft.com/office/powerpoint/2010/main" Requires="p14">
      <p:transition spd="med" p14:dur="700" advTm="18405">
        <p:fade/>
      </p:transition>
    </mc:Choice>
    <mc:Fallback>
      <p:transition spd="med" advTm="184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60"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E3357-5EAC-444A-BF43-AC690D577AFD}"/>
              </a:ext>
            </a:extLst>
          </p:cNvPr>
          <p:cNvSpPr>
            <a:spLocks noGrp="1"/>
          </p:cNvSpPr>
          <p:nvPr>
            <p:ph type="title"/>
          </p:nvPr>
        </p:nvSpPr>
        <p:spPr/>
        <p:txBody>
          <a:bodyPr/>
          <a:lstStyle/>
          <a:p>
            <a:r>
              <a:rPr lang="en-GB" dirty="0"/>
              <a:t>Visions – Why?</a:t>
            </a:r>
          </a:p>
        </p:txBody>
      </p:sp>
      <p:sp>
        <p:nvSpPr>
          <p:cNvPr id="3" name="Content Placeholder 2">
            <a:extLst>
              <a:ext uri="{FF2B5EF4-FFF2-40B4-BE49-F238E27FC236}">
                <a16:creationId xmlns:a16="http://schemas.microsoft.com/office/drawing/2014/main" id="{8AB2A3F6-632D-43E1-8E41-42C7C0B11295}"/>
              </a:ext>
            </a:extLst>
          </p:cNvPr>
          <p:cNvSpPr>
            <a:spLocks noGrp="1"/>
          </p:cNvSpPr>
          <p:nvPr>
            <p:ph idx="1"/>
          </p:nvPr>
        </p:nvSpPr>
        <p:spPr>
          <a:xfrm>
            <a:off x="1522414" y="1905000"/>
            <a:ext cx="4571998" cy="4267200"/>
          </a:xfrm>
        </p:spPr>
        <p:txBody>
          <a:bodyPr>
            <a:normAutofit/>
          </a:bodyPr>
          <a:lstStyle/>
          <a:p>
            <a:r>
              <a:rPr lang="en-GB" sz="2800" dirty="0"/>
              <a:t>Ezekiel</a:t>
            </a:r>
          </a:p>
          <a:p>
            <a:pPr lvl="1"/>
            <a:r>
              <a:rPr lang="en-GB" sz="2400" dirty="0"/>
              <a:t>Exile</a:t>
            </a:r>
          </a:p>
          <a:p>
            <a:pPr lvl="1"/>
            <a:r>
              <a:rPr lang="en-GB" sz="2400" dirty="0"/>
              <a:t>Destruction of Jerusalem</a:t>
            </a:r>
          </a:p>
          <a:p>
            <a:pPr lvl="1"/>
            <a:r>
              <a:rPr lang="en-GB" sz="2400" dirty="0"/>
              <a:t>End of temple worship</a:t>
            </a:r>
          </a:p>
          <a:p>
            <a:pPr lvl="1"/>
            <a:r>
              <a:rPr lang="en-GB" sz="2400" dirty="0"/>
              <a:t>Beginning of Daniel 2 image</a:t>
            </a:r>
          </a:p>
        </p:txBody>
      </p:sp>
      <p:sp>
        <p:nvSpPr>
          <p:cNvPr id="4" name="Content Placeholder 2">
            <a:extLst>
              <a:ext uri="{FF2B5EF4-FFF2-40B4-BE49-F238E27FC236}">
                <a16:creationId xmlns:a16="http://schemas.microsoft.com/office/drawing/2014/main" id="{A30CC786-0C8B-420F-9991-9DBCEB74647D}"/>
              </a:ext>
            </a:extLst>
          </p:cNvPr>
          <p:cNvSpPr txBox="1">
            <a:spLocks/>
          </p:cNvSpPr>
          <p:nvPr/>
        </p:nvSpPr>
        <p:spPr>
          <a:xfrm>
            <a:off x="6886500" y="1905000"/>
            <a:ext cx="4571998" cy="4267200"/>
          </a:xfrm>
          <a:prstGeom prst="rect">
            <a:avLst/>
          </a:prstGeom>
        </p:spPr>
        <p:txBody>
          <a:bodyPr vert="horz" lIns="91440" tIns="45720" rIns="91440" bIns="45720" rtlCol="0">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r>
              <a:rPr lang="en-GB" sz="2800" dirty="0"/>
              <a:t>Revelation</a:t>
            </a:r>
          </a:p>
          <a:p>
            <a:pPr lvl="1"/>
            <a:r>
              <a:rPr lang="en-GB" sz="2400" dirty="0"/>
              <a:t>Exile (of believers)</a:t>
            </a:r>
          </a:p>
          <a:p>
            <a:pPr lvl="1"/>
            <a:r>
              <a:rPr lang="en-GB" sz="2400" dirty="0"/>
              <a:t>Destruction of Jerusalem</a:t>
            </a:r>
          </a:p>
          <a:p>
            <a:pPr lvl="1"/>
            <a:r>
              <a:rPr lang="en-GB" sz="2400" dirty="0"/>
              <a:t>End of temple worship</a:t>
            </a:r>
          </a:p>
          <a:p>
            <a:pPr lvl="1"/>
            <a:r>
              <a:rPr lang="en-GB" sz="2400" dirty="0"/>
              <a:t>Beginning of Christian era</a:t>
            </a:r>
          </a:p>
          <a:p>
            <a:pPr lvl="1"/>
            <a:r>
              <a:rPr lang="en-GB" sz="2400" dirty="0"/>
              <a:t>In context – transition from ‘present’ (messages to churches) to ‘future’ seals, trumpets, beasts etc</a:t>
            </a:r>
          </a:p>
        </p:txBody>
      </p:sp>
    </p:spTree>
    <p:extLst>
      <p:ext uri="{BB962C8B-B14F-4D97-AF65-F5344CB8AC3E}">
        <p14:creationId xmlns:p14="http://schemas.microsoft.com/office/powerpoint/2010/main" val="1784985479"/>
      </p:ext>
    </p:extLst>
  </p:cSld>
  <p:clrMapOvr>
    <a:masterClrMapping/>
  </p:clrMapOvr>
  <mc:AlternateContent xmlns:mc="http://schemas.openxmlformats.org/markup-compatibility/2006">
    <mc:Choice xmlns:p14="http://schemas.microsoft.com/office/powerpoint/2010/main" Requires="p14">
      <p:transition spd="med" p14:dur="700" advTm="4277">
        <p:fade/>
      </p:transition>
    </mc:Choice>
    <mc:Fallback>
      <p:transition spd="med" advTm="4277">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E428B-0303-40E1-9313-910E55F463B0}"/>
              </a:ext>
            </a:extLst>
          </p:cNvPr>
          <p:cNvSpPr>
            <a:spLocks noGrp="1"/>
          </p:cNvSpPr>
          <p:nvPr>
            <p:ph type="title"/>
          </p:nvPr>
        </p:nvSpPr>
        <p:spPr/>
        <p:txBody>
          <a:bodyPr/>
          <a:lstStyle/>
          <a:p>
            <a:r>
              <a:rPr lang="en-GB" dirty="0"/>
              <a:t>Theo-centric. . .</a:t>
            </a:r>
          </a:p>
        </p:txBody>
      </p:sp>
      <p:sp>
        <p:nvSpPr>
          <p:cNvPr id="3" name="Content Placeholder 2">
            <a:extLst>
              <a:ext uri="{FF2B5EF4-FFF2-40B4-BE49-F238E27FC236}">
                <a16:creationId xmlns:a16="http://schemas.microsoft.com/office/drawing/2014/main" id="{5D1D7D0F-5B5D-4016-9AD0-AD9F2DFA9F1C}"/>
              </a:ext>
            </a:extLst>
          </p:cNvPr>
          <p:cNvSpPr>
            <a:spLocks noGrp="1"/>
          </p:cNvSpPr>
          <p:nvPr>
            <p:ph idx="1"/>
          </p:nvPr>
        </p:nvSpPr>
        <p:spPr/>
        <p:txBody>
          <a:bodyPr>
            <a:normAutofit/>
          </a:bodyPr>
          <a:lstStyle/>
          <a:p>
            <a:r>
              <a:rPr lang="en-GB" sz="3200" dirty="0"/>
              <a:t>God’s throne at the centre</a:t>
            </a:r>
          </a:p>
          <a:p>
            <a:r>
              <a:rPr lang="en-GB" sz="3200" dirty="0"/>
              <a:t>God in charge</a:t>
            </a:r>
          </a:p>
          <a:p>
            <a:r>
              <a:rPr lang="en-GB" sz="3200" dirty="0"/>
              <a:t>Of Everything?</a:t>
            </a:r>
          </a:p>
          <a:p>
            <a:pPr lvl="1"/>
            <a:r>
              <a:rPr lang="en-GB" sz="2800" dirty="0"/>
              <a:t>Political?</a:t>
            </a:r>
          </a:p>
          <a:p>
            <a:pPr lvl="1"/>
            <a:r>
              <a:rPr lang="en-GB" sz="2800" dirty="0"/>
              <a:t>National?</a:t>
            </a:r>
          </a:p>
          <a:p>
            <a:pPr lvl="1"/>
            <a:r>
              <a:rPr lang="en-GB" sz="2800" dirty="0"/>
              <a:t>Moral?</a:t>
            </a:r>
          </a:p>
          <a:p>
            <a:pPr lvl="1"/>
            <a:r>
              <a:rPr lang="en-GB" sz="2800" dirty="0"/>
              <a:t>Personal?</a:t>
            </a:r>
          </a:p>
        </p:txBody>
      </p:sp>
      <p:pic>
        <p:nvPicPr>
          <p:cNvPr id="4" name="Picture 3">
            <a:extLst>
              <a:ext uri="{FF2B5EF4-FFF2-40B4-BE49-F238E27FC236}">
                <a16:creationId xmlns:a16="http://schemas.microsoft.com/office/drawing/2014/main" id="{063C955D-53F9-4F24-9A6F-9C1B077D82B3}"/>
              </a:ext>
            </a:extLst>
          </p:cNvPr>
          <p:cNvPicPr>
            <a:picLocks noChangeAspect="1"/>
          </p:cNvPicPr>
          <p:nvPr/>
        </p:nvPicPr>
        <p:blipFill>
          <a:blip r:embed="rId4"/>
          <a:stretch>
            <a:fillRect/>
          </a:stretch>
        </p:blipFill>
        <p:spPr>
          <a:xfrm>
            <a:off x="6820485" y="1870720"/>
            <a:ext cx="5116547" cy="4267200"/>
          </a:xfrm>
          <a:prstGeom prst="rect">
            <a:avLst/>
          </a:prstGeom>
        </p:spPr>
      </p:pic>
    </p:spTree>
    <p:custDataLst>
      <p:tags r:id="rId1"/>
    </p:custDataLst>
    <p:extLst>
      <p:ext uri="{BB962C8B-B14F-4D97-AF65-F5344CB8AC3E}">
        <p14:creationId xmlns:p14="http://schemas.microsoft.com/office/powerpoint/2010/main" val="3969338852"/>
      </p:ext>
    </p:extLst>
  </p:cSld>
  <p:clrMapOvr>
    <a:masterClrMapping/>
  </p:clrMapOvr>
  <mc:AlternateContent xmlns:mc="http://schemas.openxmlformats.org/markup-compatibility/2006">
    <mc:Choice xmlns:p14="http://schemas.microsoft.com/office/powerpoint/2010/main" Requires="p14">
      <p:transition spd="med" p14:dur="700" advTm="135201">
        <p:fade/>
      </p:transition>
    </mc:Choice>
    <mc:Fallback>
      <p:transition spd="med" advTm="13520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28AEC-5C97-4C4D-85B8-FE34B003385E}"/>
              </a:ext>
            </a:extLst>
          </p:cNvPr>
          <p:cNvSpPr>
            <a:spLocks noGrp="1"/>
          </p:cNvSpPr>
          <p:nvPr>
            <p:ph type="title"/>
          </p:nvPr>
        </p:nvSpPr>
        <p:spPr/>
        <p:txBody>
          <a:bodyPr/>
          <a:lstStyle/>
          <a:p>
            <a:r>
              <a:rPr lang="en-GB" dirty="0"/>
              <a:t>Key question . . .</a:t>
            </a:r>
          </a:p>
        </p:txBody>
      </p:sp>
      <p:sp>
        <p:nvSpPr>
          <p:cNvPr id="3" name="Content Placeholder 2">
            <a:extLst>
              <a:ext uri="{FF2B5EF4-FFF2-40B4-BE49-F238E27FC236}">
                <a16:creationId xmlns:a16="http://schemas.microsoft.com/office/drawing/2014/main" id="{3014F8B8-FF7E-4E33-9DF3-F1A7F4536FAD}"/>
              </a:ext>
            </a:extLst>
          </p:cNvPr>
          <p:cNvSpPr>
            <a:spLocks noGrp="1"/>
          </p:cNvSpPr>
          <p:nvPr>
            <p:ph idx="1"/>
          </p:nvPr>
        </p:nvSpPr>
        <p:spPr/>
        <p:txBody>
          <a:bodyPr>
            <a:normAutofit/>
          </a:bodyPr>
          <a:lstStyle/>
          <a:p>
            <a:r>
              <a:rPr lang="en-GB" sz="2800" dirty="0"/>
              <a:t>Do we trust God?</a:t>
            </a:r>
          </a:p>
          <a:p>
            <a:endParaRPr lang="en-GB" sz="2800" dirty="0"/>
          </a:p>
          <a:p>
            <a:r>
              <a:rPr lang="en-GB" sz="2800" dirty="0"/>
              <a:t>What do we mean by ‘trust’?</a:t>
            </a:r>
          </a:p>
          <a:p>
            <a:pPr lvl="1"/>
            <a:r>
              <a:rPr lang="en-GB" sz="2400" dirty="0"/>
              <a:t>To </a:t>
            </a:r>
            <a:r>
              <a:rPr lang="en-GB" sz="2400" u="sng" dirty="0"/>
              <a:t>acknowledge</a:t>
            </a:r>
            <a:r>
              <a:rPr lang="en-GB" sz="2400" dirty="0"/>
              <a:t> that God knows best</a:t>
            </a:r>
          </a:p>
          <a:p>
            <a:pPr lvl="1"/>
            <a:r>
              <a:rPr lang="en-GB" sz="2400" dirty="0"/>
              <a:t>To </a:t>
            </a:r>
            <a:r>
              <a:rPr lang="en-GB" sz="2400" u="sng" dirty="0"/>
              <a:t>accept</a:t>
            </a:r>
            <a:r>
              <a:rPr lang="en-GB" sz="2400" dirty="0"/>
              <a:t> that He wants what is best</a:t>
            </a:r>
          </a:p>
          <a:p>
            <a:pPr lvl="1"/>
            <a:r>
              <a:rPr lang="en-GB" sz="2400" dirty="0"/>
              <a:t>To </a:t>
            </a:r>
            <a:r>
              <a:rPr lang="en-GB" sz="2400" u="sng" dirty="0"/>
              <a:t>appreciate</a:t>
            </a:r>
            <a:r>
              <a:rPr lang="en-GB" sz="2400" dirty="0"/>
              <a:t> His guidance</a:t>
            </a:r>
          </a:p>
          <a:p>
            <a:pPr lvl="1"/>
            <a:endParaRPr lang="en-GB" sz="2400" dirty="0"/>
          </a:p>
          <a:p>
            <a:pPr lvl="1"/>
            <a:r>
              <a:rPr lang="en-GB" sz="2400" dirty="0"/>
              <a:t>The MOST challenging thing a Christian does</a:t>
            </a:r>
          </a:p>
        </p:txBody>
      </p:sp>
      <p:pic>
        <p:nvPicPr>
          <p:cNvPr id="5" name="Picture 4">
            <a:extLst>
              <a:ext uri="{FF2B5EF4-FFF2-40B4-BE49-F238E27FC236}">
                <a16:creationId xmlns:a16="http://schemas.microsoft.com/office/drawing/2014/main" id="{9A229290-F151-438C-8CEC-63CDD40C6ED7}"/>
              </a:ext>
            </a:extLst>
          </p:cNvPr>
          <p:cNvPicPr>
            <a:picLocks noChangeAspect="1"/>
          </p:cNvPicPr>
          <p:nvPr/>
        </p:nvPicPr>
        <p:blipFill rotWithShape="1">
          <a:blip r:embed="rId4"/>
          <a:srcRect l="4642" r="34879"/>
          <a:stretch/>
        </p:blipFill>
        <p:spPr>
          <a:xfrm>
            <a:off x="7894612" y="1772816"/>
            <a:ext cx="3744416" cy="4643438"/>
          </a:xfrm>
          <a:prstGeom prst="rect">
            <a:avLst/>
          </a:prstGeom>
        </p:spPr>
      </p:pic>
    </p:spTree>
    <p:custDataLst>
      <p:tags r:id="rId1"/>
    </p:custDataLst>
    <p:extLst>
      <p:ext uri="{BB962C8B-B14F-4D97-AF65-F5344CB8AC3E}">
        <p14:creationId xmlns:p14="http://schemas.microsoft.com/office/powerpoint/2010/main" val="544074271"/>
      </p:ext>
    </p:extLst>
  </p:cSld>
  <p:clrMapOvr>
    <a:masterClrMapping/>
  </p:clrMapOvr>
  <mc:AlternateContent xmlns:mc="http://schemas.openxmlformats.org/markup-compatibility/2006">
    <mc:Choice xmlns:p14="http://schemas.microsoft.com/office/powerpoint/2010/main" Requires="p14">
      <p:transition spd="med" p14:dur="700" advTm="52181">
        <p:fade/>
      </p:transition>
    </mc:Choice>
    <mc:Fallback>
      <p:transition spd="med" advTm="5218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0578E-0C70-4E62-98F7-6FDCB5EBD0FE}"/>
              </a:ext>
            </a:extLst>
          </p:cNvPr>
          <p:cNvSpPr>
            <a:spLocks noGrp="1"/>
          </p:cNvSpPr>
          <p:nvPr>
            <p:ph type="title"/>
          </p:nvPr>
        </p:nvSpPr>
        <p:spPr/>
        <p:txBody>
          <a:bodyPr/>
          <a:lstStyle/>
          <a:p>
            <a:r>
              <a:rPr lang="en-GB" dirty="0"/>
              <a:t>The Ladder of Trust. . .</a:t>
            </a:r>
          </a:p>
        </p:txBody>
      </p:sp>
      <p:sp>
        <p:nvSpPr>
          <p:cNvPr id="3" name="Content Placeholder 2">
            <a:extLst>
              <a:ext uri="{FF2B5EF4-FFF2-40B4-BE49-F238E27FC236}">
                <a16:creationId xmlns:a16="http://schemas.microsoft.com/office/drawing/2014/main" id="{C557A870-E675-46C7-A606-2C9950945125}"/>
              </a:ext>
            </a:extLst>
          </p:cNvPr>
          <p:cNvSpPr>
            <a:spLocks noGrp="1"/>
          </p:cNvSpPr>
          <p:nvPr>
            <p:ph idx="1"/>
          </p:nvPr>
        </p:nvSpPr>
        <p:spPr/>
        <p:txBody>
          <a:bodyPr>
            <a:normAutofit/>
          </a:bodyPr>
          <a:lstStyle/>
          <a:p>
            <a:r>
              <a:rPr lang="en-GB" sz="2800" u="sng" dirty="0"/>
              <a:t>Rung 1</a:t>
            </a:r>
            <a:r>
              <a:rPr lang="en-GB" sz="2800" dirty="0"/>
              <a:t> – Trusting means Obeying</a:t>
            </a:r>
          </a:p>
        </p:txBody>
      </p:sp>
      <p:grpSp>
        <p:nvGrpSpPr>
          <p:cNvPr id="10" name="Group 9">
            <a:extLst>
              <a:ext uri="{FF2B5EF4-FFF2-40B4-BE49-F238E27FC236}">
                <a16:creationId xmlns:a16="http://schemas.microsoft.com/office/drawing/2014/main" id="{278EAF03-5624-476F-AD39-C135EDF76AB8}"/>
              </a:ext>
            </a:extLst>
          </p:cNvPr>
          <p:cNvGrpSpPr/>
          <p:nvPr/>
        </p:nvGrpSpPr>
        <p:grpSpPr>
          <a:xfrm>
            <a:off x="8871495" y="2132856"/>
            <a:ext cx="2623517" cy="4166177"/>
            <a:chOff x="8871495" y="2132856"/>
            <a:chExt cx="2623517" cy="4166177"/>
          </a:xfrm>
        </p:grpSpPr>
        <p:pic>
          <p:nvPicPr>
            <p:cNvPr id="4" name="Picture 3">
              <a:extLst>
                <a:ext uri="{FF2B5EF4-FFF2-40B4-BE49-F238E27FC236}">
                  <a16:creationId xmlns:a16="http://schemas.microsoft.com/office/drawing/2014/main" id="{9626FE8B-64EF-402F-BC06-7575AE824FDE}"/>
                </a:ext>
              </a:extLst>
            </p:cNvPr>
            <p:cNvPicPr>
              <a:picLocks noChangeAspect="1"/>
            </p:cNvPicPr>
            <p:nvPr/>
          </p:nvPicPr>
          <p:blipFill rotWithShape="1">
            <a:blip r:embed="rId3">
              <a:clrChange>
                <a:clrFrom>
                  <a:srgbClr val="FFFFFF"/>
                </a:clrFrom>
                <a:clrTo>
                  <a:srgbClr val="FFFFFF">
                    <a:alpha val="0"/>
                  </a:srgbClr>
                </a:clrTo>
              </a:clrChange>
            </a:blip>
            <a:srcRect l="14104" r="13421" b="9323"/>
            <a:stretch/>
          </p:blipFill>
          <p:spPr>
            <a:xfrm>
              <a:off x="9334772" y="2132856"/>
              <a:ext cx="2160240" cy="4166177"/>
            </a:xfrm>
            <a:prstGeom prst="rect">
              <a:avLst/>
            </a:prstGeom>
          </p:spPr>
        </p:pic>
        <p:pic>
          <p:nvPicPr>
            <p:cNvPr id="8" name="Picture 7">
              <a:extLst>
                <a:ext uri="{FF2B5EF4-FFF2-40B4-BE49-F238E27FC236}">
                  <a16:creationId xmlns:a16="http://schemas.microsoft.com/office/drawing/2014/main" id="{F75367D3-4D33-43AE-806D-1BA0462E2FF7}"/>
                </a:ext>
              </a:extLst>
            </p:cNvPr>
            <p:cNvPicPr>
              <a:picLocks noChangeAspect="1"/>
            </p:cNvPicPr>
            <p:nvPr/>
          </p:nvPicPr>
          <p:blipFill rotWithShape="1">
            <a:blip r:embed="rId4">
              <a:clrChange>
                <a:clrFrom>
                  <a:srgbClr val="F7F7F7"/>
                </a:clrFrom>
                <a:clrTo>
                  <a:srgbClr val="F7F7F7">
                    <a:alpha val="0"/>
                  </a:srgbClr>
                </a:clrTo>
              </a:clrChange>
            </a:blip>
            <a:srcRect l="15351" t="18889" r="14833" b="23750"/>
            <a:stretch/>
          </p:blipFill>
          <p:spPr>
            <a:xfrm>
              <a:off x="8871495" y="4149080"/>
              <a:ext cx="1592999" cy="1308794"/>
            </a:xfrm>
            <a:prstGeom prst="rect">
              <a:avLst/>
            </a:prstGeom>
          </p:spPr>
        </p:pic>
      </p:grpSp>
    </p:spTree>
    <p:extLst>
      <p:ext uri="{BB962C8B-B14F-4D97-AF65-F5344CB8AC3E}">
        <p14:creationId xmlns:p14="http://schemas.microsoft.com/office/powerpoint/2010/main" val="3806306929"/>
      </p:ext>
    </p:extLst>
  </p:cSld>
  <p:clrMapOvr>
    <a:masterClrMapping/>
  </p:clrMapOvr>
  <mc:AlternateContent xmlns:mc="http://schemas.openxmlformats.org/markup-compatibility/2006">
    <mc:Choice xmlns:p14="http://schemas.microsoft.com/office/powerpoint/2010/main" Requires="p14">
      <p:transition spd="med" p14:dur="700" advTm="7343">
        <p:fade/>
      </p:transition>
    </mc:Choice>
    <mc:Fallback>
      <p:transition spd="med" advTm="7343">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0578E-0C70-4E62-98F7-6FDCB5EBD0FE}"/>
              </a:ext>
            </a:extLst>
          </p:cNvPr>
          <p:cNvSpPr>
            <a:spLocks noGrp="1"/>
          </p:cNvSpPr>
          <p:nvPr>
            <p:ph type="title"/>
          </p:nvPr>
        </p:nvSpPr>
        <p:spPr/>
        <p:txBody>
          <a:bodyPr/>
          <a:lstStyle/>
          <a:p>
            <a:r>
              <a:rPr lang="en-GB" dirty="0"/>
              <a:t>The Ladder of Trust. . .</a:t>
            </a:r>
          </a:p>
        </p:txBody>
      </p:sp>
      <p:sp>
        <p:nvSpPr>
          <p:cNvPr id="3" name="Content Placeholder 2">
            <a:extLst>
              <a:ext uri="{FF2B5EF4-FFF2-40B4-BE49-F238E27FC236}">
                <a16:creationId xmlns:a16="http://schemas.microsoft.com/office/drawing/2014/main" id="{C557A870-E675-46C7-A606-2C9950945125}"/>
              </a:ext>
            </a:extLst>
          </p:cNvPr>
          <p:cNvSpPr>
            <a:spLocks noGrp="1"/>
          </p:cNvSpPr>
          <p:nvPr>
            <p:ph idx="1"/>
          </p:nvPr>
        </p:nvSpPr>
        <p:spPr/>
        <p:txBody>
          <a:bodyPr>
            <a:normAutofit/>
          </a:bodyPr>
          <a:lstStyle/>
          <a:p>
            <a:r>
              <a:rPr lang="en-GB" sz="2800" u="sng" dirty="0"/>
              <a:t>Rung 1</a:t>
            </a:r>
            <a:r>
              <a:rPr lang="en-GB" sz="2800" dirty="0"/>
              <a:t> – Trusting means Obeying</a:t>
            </a:r>
          </a:p>
          <a:p>
            <a:pPr marL="0" indent="0">
              <a:buNone/>
            </a:pPr>
            <a:endParaRPr lang="en-GB" sz="2800" dirty="0"/>
          </a:p>
          <a:p>
            <a:r>
              <a:rPr lang="en-GB" sz="2800" dirty="0"/>
              <a:t>Trust in the </a:t>
            </a:r>
            <a:r>
              <a:rPr lang="en-GB" sz="2800" cap="small" dirty="0"/>
              <a:t>Lord</a:t>
            </a:r>
            <a:r>
              <a:rPr lang="en-GB" sz="2800" dirty="0"/>
              <a:t> with all your heart</a:t>
            </a:r>
            <a:br>
              <a:rPr lang="en-GB" sz="2800" dirty="0"/>
            </a:br>
            <a:r>
              <a:rPr lang="en-GB" sz="2800" dirty="0"/>
              <a:t>    and lean not on your own understanding;</a:t>
            </a:r>
            <a:br>
              <a:rPr lang="en-GB" sz="2800" dirty="0"/>
            </a:br>
            <a:r>
              <a:rPr lang="en-GB" sz="2800" baseline="30000" dirty="0"/>
              <a:t> </a:t>
            </a:r>
            <a:r>
              <a:rPr lang="en-GB" sz="2800" dirty="0"/>
              <a:t>in all your ways submit to him,</a:t>
            </a:r>
            <a:br>
              <a:rPr lang="en-GB" sz="2800" dirty="0"/>
            </a:br>
            <a:r>
              <a:rPr lang="en-GB" sz="2800" dirty="0"/>
              <a:t>    and he will make your paths straight.</a:t>
            </a:r>
          </a:p>
          <a:p>
            <a:pPr lvl="2"/>
            <a:r>
              <a:rPr lang="en-GB" sz="2200" dirty="0"/>
              <a:t>Proverbs 3: 5-6</a:t>
            </a:r>
          </a:p>
        </p:txBody>
      </p:sp>
      <p:grpSp>
        <p:nvGrpSpPr>
          <p:cNvPr id="8" name="Group 7">
            <a:extLst>
              <a:ext uri="{FF2B5EF4-FFF2-40B4-BE49-F238E27FC236}">
                <a16:creationId xmlns:a16="http://schemas.microsoft.com/office/drawing/2014/main" id="{756747AD-4D34-470E-8DB3-C2656947BF82}"/>
              </a:ext>
            </a:extLst>
          </p:cNvPr>
          <p:cNvGrpSpPr/>
          <p:nvPr/>
        </p:nvGrpSpPr>
        <p:grpSpPr>
          <a:xfrm>
            <a:off x="8871495" y="2132856"/>
            <a:ext cx="2623517" cy="4166177"/>
            <a:chOff x="8871495" y="2132856"/>
            <a:chExt cx="2623517" cy="4166177"/>
          </a:xfrm>
        </p:grpSpPr>
        <p:pic>
          <p:nvPicPr>
            <p:cNvPr id="9" name="Picture 8">
              <a:extLst>
                <a:ext uri="{FF2B5EF4-FFF2-40B4-BE49-F238E27FC236}">
                  <a16:creationId xmlns:a16="http://schemas.microsoft.com/office/drawing/2014/main" id="{5CA97754-6139-425E-9421-672D919885EA}"/>
                </a:ext>
              </a:extLst>
            </p:cNvPr>
            <p:cNvPicPr>
              <a:picLocks noChangeAspect="1"/>
            </p:cNvPicPr>
            <p:nvPr/>
          </p:nvPicPr>
          <p:blipFill rotWithShape="1">
            <a:blip r:embed="rId3">
              <a:clrChange>
                <a:clrFrom>
                  <a:srgbClr val="FFFFFF"/>
                </a:clrFrom>
                <a:clrTo>
                  <a:srgbClr val="FFFFFF">
                    <a:alpha val="0"/>
                  </a:srgbClr>
                </a:clrTo>
              </a:clrChange>
            </a:blip>
            <a:srcRect l="14104" r="13421" b="9323"/>
            <a:stretch/>
          </p:blipFill>
          <p:spPr>
            <a:xfrm>
              <a:off x="9334772" y="2132856"/>
              <a:ext cx="2160240" cy="4166177"/>
            </a:xfrm>
            <a:prstGeom prst="rect">
              <a:avLst/>
            </a:prstGeom>
          </p:spPr>
        </p:pic>
        <p:pic>
          <p:nvPicPr>
            <p:cNvPr id="10" name="Picture 9">
              <a:extLst>
                <a:ext uri="{FF2B5EF4-FFF2-40B4-BE49-F238E27FC236}">
                  <a16:creationId xmlns:a16="http://schemas.microsoft.com/office/drawing/2014/main" id="{44859140-83B9-4D8B-9092-11BEF6925036}"/>
                </a:ext>
              </a:extLst>
            </p:cNvPr>
            <p:cNvPicPr>
              <a:picLocks noChangeAspect="1"/>
            </p:cNvPicPr>
            <p:nvPr/>
          </p:nvPicPr>
          <p:blipFill rotWithShape="1">
            <a:blip r:embed="rId4">
              <a:clrChange>
                <a:clrFrom>
                  <a:srgbClr val="F7F7F7"/>
                </a:clrFrom>
                <a:clrTo>
                  <a:srgbClr val="F7F7F7">
                    <a:alpha val="0"/>
                  </a:srgbClr>
                </a:clrTo>
              </a:clrChange>
            </a:blip>
            <a:srcRect l="15351" t="18889" r="14833" b="23750"/>
            <a:stretch/>
          </p:blipFill>
          <p:spPr>
            <a:xfrm>
              <a:off x="8871495" y="4149080"/>
              <a:ext cx="1592999" cy="1308794"/>
            </a:xfrm>
            <a:prstGeom prst="rect">
              <a:avLst/>
            </a:prstGeom>
          </p:spPr>
        </p:pic>
      </p:grpSp>
    </p:spTree>
    <p:extLst>
      <p:ext uri="{BB962C8B-B14F-4D97-AF65-F5344CB8AC3E}">
        <p14:creationId xmlns:p14="http://schemas.microsoft.com/office/powerpoint/2010/main" val="984894391"/>
      </p:ext>
    </p:extLst>
  </p:cSld>
  <p:clrMapOvr>
    <a:masterClrMapping/>
  </p:clrMapOvr>
  <mc:AlternateContent xmlns:mc="http://schemas.openxmlformats.org/markup-compatibility/2006">
    <mc:Choice xmlns:p14="http://schemas.microsoft.com/office/powerpoint/2010/main" Requires="p14">
      <p:transition spd="med" p14:dur="700" advTm="14232">
        <p:fade/>
      </p:transition>
    </mc:Choice>
    <mc:Fallback>
      <p:transition spd="med" advTm="14232">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0578E-0C70-4E62-98F7-6FDCB5EBD0FE}"/>
              </a:ext>
            </a:extLst>
          </p:cNvPr>
          <p:cNvSpPr>
            <a:spLocks noGrp="1"/>
          </p:cNvSpPr>
          <p:nvPr>
            <p:ph type="title"/>
          </p:nvPr>
        </p:nvSpPr>
        <p:spPr/>
        <p:txBody>
          <a:bodyPr/>
          <a:lstStyle/>
          <a:p>
            <a:r>
              <a:rPr lang="en-GB" dirty="0"/>
              <a:t>The Ladder of Trust. . .</a:t>
            </a:r>
          </a:p>
        </p:txBody>
      </p:sp>
      <p:sp>
        <p:nvSpPr>
          <p:cNvPr id="3" name="Content Placeholder 2">
            <a:extLst>
              <a:ext uri="{FF2B5EF4-FFF2-40B4-BE49-F238E27FC236}">
                <a16:creationId xmlns:a16="http://schemas.microsoft.com/office/drawing/2014/main" id="{C557A870-E675-46C7-A606-2C9950945125}"/>
              </a:ext>
            </a:extLst>
          </p:cNvPr>
          <p:cNvSpPr>
            <a:spLocks noGrp="1"/>
          </p:cNvSpPr>
          <p:nvPr>
            <p:ph idx="1"/>
          </p:nvPr>
        </p:nvSpPr>
        <p:spPr/>
        <p:txBody>
          <a:bodyPr>
            <a:normAutofit/>
          </a:bodyPr>
          <a:lstStyle/>
          <a:p>
            <a:r>
              <a:rPr lang="en-GB" sz="2800" u="sng" dirty="0"/>
              <a:t>Rung 1</a:t>
            </a:r>
            <a:r>
              <a:rPr lang="en-GB" sz="2800" dirty="0"/>
              <a:t> – Trusting means Obeying</a:t>
            </a:r>
          </a:p>
          <a:p>
            <a:pPr marL="0" indent="0">
              <a:buNone/>
            </a:pPr>
            <a:endParaRPr lang="en-GB" sz="2800" dirty="0"/>
          </a:p>
          <a:p>
            <a:r>
              <a:rPr lang="en-GB" sz="2800" dirty="0"/>
              <a:t>Do not merely listen to the word, and so deceive yourselves. Do what it says.</a:t>
            </a:r>
          </a:p>
          <a:p>
            <a:pPr lvl="2"/>
            <a:r>
              <a:rPr lang="en-GB" sz="2200" dirty="0"/>
              <a:t>James 1: 22</a:t>
            </a:r>
          </a:p>
        </p:txBody>
      </p:sp>
      <p:grpSp>
        <p:nvGrpSpPr>
          <p:cNvPr id="9" name="Group 8">
            <a:extLst>
              <a:ext uri="{FF2B5EF4-FFF2-40B4-BE49-F238E27FC236}">
                <a16:creationId xmlns:a16="http://schemas.microsoft.com/office/drawing/2014/main" id="{87AD28C8-77F0-4A2F-A40A-10CEA0CFDE62}"/>
              </a:ext>
            </a:extLst>
          </p:cNvPr>
          <p:cNvGrpSpPr/>
          <p:nvPr/>
        </p:nvGrpSpPr>
        <p:grpSpPr>
          <a:xfrm>
            <a:off x="8871495" y="2132856"/>
            <a:ext cx="2623517" cy="4166177"/>
            <a:chOff x="8871495" y="2132856"/>
            <a:chExt cx="2623517" cy="4166177"/>
          </a:xfrm>
        </p:grpSpPr>
        <p:pic>
          <p:nvPicPr>
            <p:cNvPr id="10" name="Picture 9">
              <a:extLst>
                <a:ext uri="{FF2B5EF4-FFF2-40B4-BE49-F238E27FC236}">
                  <a16:creationId xmlns:a16="http://schemas.microsoft.com/office/drawing/2014/main" id="{405F994F-AF96-4A97-B0ED-BC842CF973B3}"/>
                </a:ext>
              </a:extLst>
            </p:cNvPr>
            <p:cNvPicPr>
              <a:picLocks noChangeAspect="1"/>
            </p:cNvPicPr>
            <p:nvPr/>
          </p:nvPicPr>
          <p:blipFill rotWithShape="1">
            <a:blip r:embed="rId3">
              <a:clrChange>
                <a:clrFrom>
                  <a:srgbClr val="FFFFFF"/>
                </a:clrFrom>
                <a:clrTo>
                  <a:srgbClr val="FFFFFF">
                    <a:alpha val="0"/>
                  </a:srgbClr>
                </a:clrTo>
              </a:clrChange>
            </a:blip>
            <a:srcRect l="14104" r="13421" b="9323"/>
            <a:stretch/>
          </p:blipFill>
          <p:spPr>
            <a:xfrm>
              <a:off x="9334772" y="2132856"/>
              <a:ext cx="2160240" cy="4166177"/>
            </a:xfrm>
            <a:prstGeom prst="rect">
              <a:avLst/>
            </a:prstGeom>
          </p:spPr>
        </p:pic>
        <p:pic>
          <p:nvPicPr>
            <p:cNvPr id="11" name="Picture 10">
              <a:extLst>
                <a:ext uri="{FF2B5EF4-FFF2-40B4-BE49-F238E27FC236}">
                  <a16:creationId xmlns:a16="http://schemas.microsoft.com/office/drawing/2014/main" id="{136CF2BD-C24F-459E-8AE3-299DFC7190AD}"/>
                </a:ext>
              </a:extLst>
            </p:cNvPr>
            <p:cNvPicPr>
              <a:picLocks noChangeAspect="1"/>
            </p:cNvPicPr>
            <p:nvPr/>
          </p:nvPicPr>
          <p:blipFill rotWithShape="1">
            <a:blip r:embed="rId4">
              <a:clrChange>
                <a:clrFrom>
                  <a:srgbClr val="F7F7F7"/>
                </a:clrFrom>
                <a:clrTo>
                  <a:srgbClr val="F7F7F7">
                    <a:alpha val="0"/>
                  </a:srgbClr>
                </a:clrTo>
              </a:clrChange>
            </a:blip>
            <a:srcRect l="15351" t="18889" r="14833" b="23750"/>
            <a:stretch/>
          </p:blipFill>
          <p:spPr>
            <a:xfrm>
              <a:off x="8871495" y="4149080"/>
              <a:ext cx="1592999" cy="1308794"/>
            </a:xfrm>
            <a:prstGeom prst="rect">
              <a:avLst/>
            </a:prstGeom>
          </p:spPr>
        </p:pic>
      </p:grpSp>
    </p:spTree>
    <p:extLst>
      <p:ext uri="{BB962C8B-B14F-4D97-AF65-F5344CB8AC3E}">
        <p14:creationId xmlns:p14="http://schemas.microsoft.com/office/powerpoint/2010/main" val="1446729828"/>
      </p:ext>
    </p:extLst>
  </p:cSld>
  <p:clrMapOvr>
    <a:masterClrMapping/>
  </p:clrMapOvr>
  <mc:AlternateContent xmlns:mc="http://schemas.openxmlformats.org/markup-compatibility/2006">
    <mc:Choice xmlns:p14="http://schemas.microsoft.com/office/powerpoint/2010/main" Requires="p14">
      <p:transition spd="med" p14:dur="700" advTm="9053">
        <p:fade/>
      </p:transition>
    </mc:Choice>
    <mc:Fallback>
      <p:transition spd="med" advTm="9053">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0578E-0C70-4E62-98F7-6FDCB5EBD0FE}"/>
              </a:ext>
            </a:extLst>
          </p:cNvPr>
          <p:cNvSpPr>
            <a:spLocks noGrp="1"/>
          </p:cNvSpPr>
          <p:nvPr>
            <p:ph type="title"/>
          </p:nvPr>
        </p:nvSpPr>
        <p:spPr/>
        <p:txBody>
          <a:bodyPr/>
          <a:lstStyle/>
          <a:p>
            <a:r>
              <a:rPr lang="en-GB" dirty="0"/>
              <a:t>The Ladder of Trust. . .</a:t>
            </a:r>
          </a:p>
        </p:txBody>
      </p:sp>
      <p:sp>
        <p:nvSpPr>
          <p:cNvPr id="3" name="Content Placeholder 2">
            <a:extLst>
              <a:ext uri="{FF2B5EF4-FFF2-40B4-BE49-F238E27FC236}">
                <a16:creationId xmlns:a16="http://schemas.microsoft.com/office/drawing/2014/main" id="{C557A870-E675-46C7-A606-2C9950945125}"/>
              </a:ext>
            </a:extLst>
          </p:cNvPr>
          <p:cNvSpPr>
            <a:spLocks noGrp="1"/>
          </p:cNvSpPr>
          <p:nvPr>
            <p:ph idx="1"/>
          </p:nvPr>
        </p:nvSpPr>
        <p:spPr/>
        <p:txBody>
          <a:bodyPr>
            <a:normAutofit/>
          </a:bodyPr>
          <a:lstStyle/>
          <a:p>
            <a:r>
              <a:rPr lang="en-GB" sz="2800" u="sng" dirty="0"/>
              <a:t>Rung 1</a:t>
            </a:r>
            <a:r>
              <a:rPr lang="en-GB" sz="2800" dirty="0"/>
              <a:t> – Trusting means Obeying</a:t>
            </a:r>
          </a:p>
          <a:p>
            <a:pPr marL="0" indent="0">
              <a:buNone/>
            </a:pPr>
            <a:endParaRPr lang="en-GB" sz="2800" dirty="0"/>
          </a:p>
          <a:p>
            <a:r>
              <a:rPr lang="en-GB" sz="2800" dirty="0"/>
              <a:t>Example:</a:t>
            </a:r>
          </a:p>
          <a:p>
            <a:pPr lvl="1"/>
            <a:endParaRPr lang="en-GB" sz="1800" dirty="0"/>
          </a:p>
        </p:txBody>
      </p:sp>
      <p:pic>
        <p:nvPicPr>
          <p:cNvPr id="5" name="Picture 4">
            <a:extLst>
              <a:ext uri="{FF2B5EF4-FFF2-40B4-BE49-F238E27FC236}">
                <a16:creationId xmlns:a16="http://schemas.microsoft.com/office/drawing/2014/main" id="{43586DED-9FE0-4994-939C-2364805E31D2}"/>
              </a:ext>
            </a:extLst>
          </p:cNvPr>
          <p:cNvPicPr>
            <a:picLocks noChangeAspect="1"/>
          </p:cNvPicPr>
          <p:nvPr/>
        </p:nvPicPr>
        <p:blipFill>
          <a:blip r:embed="rId3"/>
          <a:stretch>
            <a:fillRect/>
          </a:stretch>
        </p:blipFill>
        <p:spPr>
          <a:xfrm>
            <a:off x="3718148" y="3274697"/>
            <a:ext cx="4032448" cy="3024336"/>
          </a:xfrm>
          <a:prstGeom prst="rect">
            <a:avLst/>
          </a:prstGeom>
        </p:spPr>
      </p:pic>
      <p:grpSp>
        <p:nvGrpSpPr>
          <p:cNvPr id="9" name="Group 8">
            <a:extLst>
              <a:ext uri="{FF2B5EF4-FFF2-40B4-BE49-F238E27FC236}">
                <a16:creationId xmlns:a16="http://schemas.microsoft.com/office/drawing/2014/main" id="{7F0862A1-AC74-4582-9C5E-85330B3F98FD}"/>
              </a:ext>
            </a:extLst>
          </p:cNvPr>
          <p:cNvGrpSpPr/>
          <p:nvPr/>
        </p:nvGrpSpPr>
        <p:grpSpPr>
          <a:xfrm>
            <a:off x="8871495" y="2132856"/>
            <a:ext cx="2623517" cy="4166177"/>
            <a:chOff x="8871495" y="2132856"/>
            <a:chExt cx="2623517" cy="4166177"/>
          </a:xfrm>
        </p:grpSpPr>
        <p:pic>
          <p:nvPicPr>
            <p:cNvPr id="10" name="Picture 9">
              <a:extLst>
                <a:ext uri="{FF2B5EF4-FFF2-40B4-BE49-F238E27FC236}">
                  <a16:creationId xmlns:a16="http://schemas.microsoft.com/office/drawing/2014/main" id="{64A5755A-53DC-43EB-8A1A-E856050D3DD3}"/>
                </a:ext>
              </a:extLst>
            </p:cNvPr>
            <p:cNvPicPr>
              <a:picLocks noChangeAspect="1"/>
            </p:cNvPicPr>
            <p:nvPr/>
          </p:nvPicPr>
          <p:blipFill rotWithShape="1">
            <a:blip r:embed="rId4">
              <a:clrChange>
                <a:clrFrom>
                  <a:srgbClr val="FFFFFF"/>
                </a:clrFrom>
                <a:clrTo>
                  <a:srgbClr val="FFFFFF">
                    <a:alpha val="0"/>
                  </a:srgbClr>
                </a:clrTo>
              </a:clrChange>
            </a:blip>
            <a:srcRect l="14104" r="13421" b="9323"/>
            <a:stretch/>
          </p:blipFill>
          <p:spPr>
            <a:xfrm>
              <a:off x="9334772" y="2132856"/>
              <a:ext cx="2160240" cy="4166177"/>
            </a:xfrm>
            <a:prstGeom prst="rect">
              <a:avLst/>
            </a:prstGeom>
          </p:spPr>
        </p:pic>
        <p:pic>
          <p:nvPicPr>
            <p:cNvPr id="11" name="Picture 10">
              <a:extLst>
                <a:ext uri="{FF2B5EF4-FFF2-40B4-BE49-F238E27FC236}">
                  <a16:creationId xmlns:a16="http://schemas.microsoft.com/office/drawing/2014/main" id="{9ED1A883-417E-4F49-AEE2-C15D411C948F}"/>
                </a:ext>
              </a:extLst>
            </p:cNvPr>
            <p:cNvPicPr>
              <a:picLocks noChangeAspect="1"/>
            </p:cNvPicPr>
            <p:nvPr/>
          </p:nvPicPr>
          <p:blipFill rotWithShape="1">
            <a:blip r:embed="rId5">
              <a:clrChange>
                <a:clrFrom>
                  <a:srgbClr val="F7F7F7"/>
                </a:clrFrom>
                <a:clrTo>
                  <a:srgbClr val="F7F7F7">
                    <a:alpha val="0"/>
                  </a:srgbClr>
                </a:clrTo>
              </a:clrChange>
            </a:blip>
            <a:srcRect l="15351" t="18889" r="14833" b="23750"/>
            <a:stretch/>
          </p:blipFill>
          <p:spPr>
            <a:xfrm>
              <a:off x="8871495" y="4149080"/>
              <a:ext cx="1592999" cy="1308794"/>
            </a:xfrm>
            <a:prstGeom prst="rect">
              <a:avLst/>
            </a:prstGeom>
          </p:spPr>
        </p:pic>
      </p:grpSp>
    </p:spTree>
    <p:extLst>
      <p:ext uri="{BB962C8B-B14F-4D97-AF65-F5344CB8AC3E}">
        <p14:creationId xmlns:p14="http://schemas.microsoft.com/office/powerpoint/2010/main" val="1266882284"/>
      </p:ext>
    </p:extLst>
  </p:cSld>
  <p:clrMapOvr>
    <a:masterClrMapping/>
  </p:clrMapOvr>
  <mc:AlternateContent xmlns:mc="http://schemas.openxmlformats.org/markup-compatibility/2006">
    <mc:Choice xmlns:p14="http://schemas.microsoft.com/office/powerpoint/2010/main" Requires="p14">
      <p:transition spd="med" p14:dur="700" advTm="74423">
        <p:fade/>
      </p:transition>
    </mc:Choice>
    <mc:Fallback>
      <p:transition spd="med" advTm="74423">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0578E-0C70-4E62-98F7-6FDCB5EBD0FE}"/>
              </a:ext>
            </a:extLst>
          </p:cNvPr>
          <p:cNvSpPr>
            <a:spLocks noGrp="1"/>
          </p:cNvSpPr>
          <p:nvPr>
            <p:ph type="title"/>
          </p:nvPr>
        </p:nvSpPr>
        <p:spPr/>
        <p:txBody>
          <a:bodyPr/>
          <a:lstStyle/>
          <a:p>
            <a:r>
              <a:rPr lang="en-GB" dirty="0"/>
              <a:t>The Ladder of Trust. . .</a:t>
            </a:r>
          </a:p>
        </p:txBody>
      </p:sp>
      <p:sp>
        <p:nvSpPr>
          <p:cNvPr id="3" name="Content Placeholder 2">
            <a:extLst>
              <a:ext uri="{FF2B5EF4-FFF2-40B4-BE49-F238E27FC236}">
                <a16:creationId xmlns:a16="http://schemas.microsoft.com/office/drawing/2014/main" id="{C557A870-E675-46C7-A606-2C9950945125}"/>
              </a:ext>
            </a:extLst>
          </p:cNvPr>
          <p:cNvSpPr>
            <a:spLocks noGrp="1"/>
          </p:cNvSpPr>
          <p:nvPr>
            <p:ph idx="1"/>
          </p:nvPr>
        </p:nvSpPr>
        <p:spPr/>
        <p:txBody>
          <a:bodyPr>
            <a:normAutofit/>
          </a:bodyPr>
          <a:lstStyle/>
          <a:p>
            <a:r>
              <a:rPr lang="en-GB" sz="2800" u="sng" dirty="0"/>
              <a:t>Rung 1</a:t>
            </a:r>
            <a:r>
              <a:rPr lang="en-GB" sz="2800" dirty="0"/>
              <a:t> – Trusting means Obeying</a:t>
            </a:r>
          </a:p>
          <a:p>
            <a:pPr marL="0" indent="0">
              <a:buNone/>
            </a:pPr>
            <a:endParaRPr lang="en-GB" sz="2800" dirty="0"/>
          </a:p>
          <a:p>
            <a:r>
              <a:rPr lang="en-GB" sz="2800" dirty="0"/>
              <a:t>Why NOT trust?</a:t>
            </a:r>
          </a:p>
          <a:p>
            <a:pPr lvl="1"/>
            <a:r>
              <a:rPr lang="en-GB" sz="2400" dirty="0"/>
              <a:t>I know better</a:t>
            </a:r>
          </a:p>
          <a:p>
            <a:pPr lvl="1"/>
            <a:r>
              <a:rPr lang="en-GB" sz="2400" dirty="0"/>
              <a:t>My situation is different</a:t>
            </a:r>
          </a:p>
          <a:p>
            <a:pPr lvl="1"/>
            <a:r>
              <a:rPr lang="en-GB" sz="2400" dirty="0"/>
              <a:t>I ‘feel’ . . .</a:t>
            </a:r>
          </a:p>
          <a:p>
            <a:pPr lvl="1"/>
            <a:r>
              <a:rPr lang="en-GB" sz="2400" dirty="0"/>
              <a:t>Obedience will cost me!</a:t>
            </a:r>
          </a:p>
          <a:p>
            <a:pPr lvl="1"/>
            <a:r>
              <a:rPr lang="en-GB" sz="2400" dirty="0"/>
              <a:t>I’m not sure God has my best interests at heart</a:t>
            </a:r>
          </a:p>
        </p:txBody>
      </p:sp>
      <p:grpSp>
        <p:nvGrpSpPr>
          <p:cNvPr id="8" name="Group 7">
            <a:extLst>
              <a:ext uri="{FF2B5EF4-FFF2-40B4-BE49-F238E27FC236}">
                <a16:creationId xmlns:a16="http://schemas.microsoft.com/office/drawing/2014/main" id="{61342D78-C15D-4375-85FA-517CF340AB14}"/>
              </a:ext>
            </a:extLst>
          </p:cNvPr>
          <p:cNvGrpSpPr/>
          <p:nvPr/>
        </p:nvGrpSpPr>
        <p:grpSpPr>
          <a:xfrm>
            <a:off x="8871495" y="2132856"/>
            <a:ext cx="2623517" cy="4166177"/>
            <a:chOff x="8871495" y="2132856"/>
            <a:chExt cx="2623517" cy="4166177"/>
          </a:xfrm>
        </p:grpSpPr>
        <p:pic>
          <p:nvPicPr>
            <p:cNvPr id="9" name="Picture 8">
              <a:extLst>
                <a:ext uri="{FF2B5EF4-FFF2-40B4-BE49-F238E27FC236}">
                  <a16:creationId xmlns:a16="http://schemas.microsoft.com/office/drawing/2014/main" id="{B33E1FE0-3A40-4A2D-BEC4-78B4F988AE31}"/>
                </a:ext>
              </a:extLst>
            </p:cNvPr>
            <p:cNvPicPr>
              <a:picLocks noChangeAspect="1"/>
            </p:cNvPicPr>
            <p:nvPr/>
          </p:nvPicPr>
          <p:blipFill rotWithShape="1">
            <a:blip r:embed="rId4">
              <a:clrChange>
                <a:clrFrom>
                  <a:srgbClr val="FFFFFF"/>
                </a:clrFrom>
                <a:clrTo>
                  <a:srgbClr val="FFFFFF">
                    <a:alpha val="0"/>
                  </a:srgbClr>
                </a:clrTo>
              </a:clrChange>
            </a:blip>
            <a:srcRect l="14104" r="13421" b="9323"/>
            <a:stretch/>
          </p:blipFill>
          <p:spPr>
            <a:xfrm>
              <a:off x="9334772" y="2132856"/>
              <a:ext cx="2160240" cy="4166177"/>
            </a:xfrm>
            <a:prstGeom prst="rect">
              <a:avLst/>
            </a:prstGeom>
          </p:spPr>
        </p:pic>
        <p:pic>
          <p:nvPicPr>
            <p:cNvPr id="10" name="Picture 9">
              <a:extLst>
                <a:ext uri="{FF2B5EF4-FFF2-40B4-BE49-F238E27FC236}">
                  <a16:creationId xmlns:a16="http://schemas.microsoft.com/office/drawing/2014/main" id="{F0A27CBE-8E88-4F6C-85B0-A617D09E0440}"/>
                </a:ext>
              </a:extLst>
            </p:cNvPr>
            <p:cNvPicPr>
              <a:picLocks noChangeAspect="1"/>
            </p:cNvPicPr>
            <p:nvPr/>
          </p:nvPicPr>
          <p:blipFill rotWithShape="1">
            <a:blip r:embed="rId5">
              <a:clrChange>
                <a:clrFrom>
                  <a:srgbClr val="F7F7F7"/>
                </a:clrFrom>
                <a:clrTo>
                  <a:srgbClr val="F7F7F7">
                    <a:alpha val="0"/>
                  </a:srgbClr>
                </a:clrTo>
              </a:clrChange>
            </a:blip>
            <a:srcRect l="15351" t="18889" r="14833" b="23750"/>
            <a:stretch/>
          </p:blipFill>
          <p:spPr>
            <a:xfrm>
              <a:off x="8871495" y="4149080"/>
              <a:ext cx="1592999" cy="1308794"/>
            </a:xfrm>
            <a:prstGeom prst="rect">
              <a:avLst/>
            </a:prstGeom>
          </p:spPr>
        </p:pic>
      </p:grpSp>
    </p:spTree>
    <p:custDataLst>
      <p:tags r:id="rId1"/>
    </p:custDataLst>
    <p:extLst>
      <p:ext uri="{BB962C8B-B14F-4D97-AF65-F5344CB8AC3E}">
        <p14:creationId xmlns:p14="http://schemas.microsoft.com/office/powerpoint/2010/main" val="1365410457"/>
      </p:ext>
    </p:extLst>
  </p:cSld>
  <p:clrMapOvr>
    <a:masterClrMapping/>
  </p:clrMapOvr>
  <mc:AlternateContent xmlns:mc="http://schemas.openxmlformats.org/markup-compatibility/2006">
    <mc:Choice xmlns:p14="http://schemas.microsoft.com/office/powerpoint/2010/main" Requires="p14">
      <p:transition spd="med" p14:dur="700" advTm="59195">
        <p:fade/>
      </p:transition>
    </mc:Choice>
    <mc:Fallback>
      <p:transition spd="med" advTm="5919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0578E-0C70-4E62-98F7-6FDCB5EBD0FE}"/>
              </a:ext>
            </a:extLst>
          </p:cNvPr>
          <p:cNvSpPr>
            <a:spLocks noGrp="1"/>
          </p:cNvSpPr>
          <p:nvPr>
            <p:ph type="title"/>
          </p:nvPr>
        </p:nvSpPr>
        <p:spPr/>
        <p:txBody>
          <a:bodyPr/>
          <a:lstStyle/>
          <a:p>
            <a:r>
              <a:rPr lang="en-GB" dirty="0"/>
              <a:t>The Ladder of Trust. . .</a:t>
            </a:r>
          </a:p>
        </p:txBody>
      </p:sp>
      <p:sp>
        <p:nvSpPr>
          <p:cNvPr id="3" name="Content Placeholder 2">
            <a:extLst>
              <a:ext uri="{FF2B5EF4-FFF2-40B4-BE49-F238E27FC236}">
                <a16:creationId xmlns:a16="http://schemas.microsoft.com/office/drawing/2014/main" id="{C557A870-E675-46C7-A606-2C9950945125}"/>
              </a:ext>
            </a:extLst>
          </p:cNvPr>
          <p:cNvSpPr>
            <a:spLocks noGrp="1"/>
          </p:cNvSpPr>
          <p:nvPr>
            <p:ph idx="1"/>
          </p:nvPr>
        </p:nvSpPr>
        <p:spPr>
          <a:xfrm>
            <a:off x="549796" y="1844824"/>
            <a:ext cx="8640960" cy="4738538"/>
          </a:xfrm>
        </p:spPr>
        <p:txBody>
          <a:bodyPr>
            <a:normAutofit/>
          </a:bodyPr>
          <a:lstStyle/>
          <a:p>
            <a:r>
              <a:rPr lang="en-GB" sz="2800" u="sng" dirty="0"/>
              <a:t>Rung 2</a:t>
            </a:r>
            <a:r>
              <a:rPr lang="en-GB" sz="2800" dirty="0"/>
              <a:t> – Trusting that God will provide</a:t>
            </a:r>
          </a:p>
          <a:p>
            <a:pPr marL="0" indent="0">
              <a:buNone/>
            </a:pPr>
            <a:endParaRPr lang="en-GB" sz="2800" dirty="0"/>
          </a:p>
          <a:p>
            <a:r>
              <a:rPr lang="en-GB" sz="2800" baseline="30000" dirty="0"/>
              <a:t>25 </a:t>
            </a:r>
            <a:r>
              <a:rPr lang="en-GB" sz="2800" dirty="0"/>
              <a:t>“Therefore I tell you, do not worry about your life, what you will eat or drink; or about your body, what you will wear. Is not life more than food, and the body more than clothes?</a:t>
            </a:r>
          </a:p>
          <a:p>
            <a:r>
              <a:rPr lang="en-GB" sz="2800" baseline="30000" dirty="0"/>
              <a:t>33 </a:t>
            </a:r>
            <a:r>
              <a:rPr lang="en-GB" sz="2800" dirty="0"/>
              <a:t>But seek first his kingdom and his righteousness, and all these things will be given to you as well.</a:t>
            </a:r>
          </a:p>
          <a:p>
            <a:pPr lvl="2"/>
            <a:endParaRPr lang="en-GB" sz="2200" dirty="0"/>
          </a:p>
          <a:p>
            <a:pPr lvl="2"/>
            <a:r>
              <a:rPr lang="en-GB" sz="2200" dirty="0"/>
              <a:t>Matthew 6: 25 &amp; 33</a:t>
            </a:r>
          </a:p>
        </p:txBody>
      </p:sp>
      <p:grpSp>
        <p:nvGrpSpPr>
          <p:cNvPr id="10" name="Group 9">
            <a:extLst>
              <a:ext uri="{FF2B5EF4-FFF2-40B4-BE49-F238E27FC236}">
                <a16:creationId xmlns:a16="http://schemas.microsoft.com/office/drawing/2014/main" id="{3B413AF6-7004-4404-B7DF-B8BA348DD4A0}"/>
              </a:ext>
            </a:extLst>
          </p:cNvPr>
          <p:cNvGrpSpPr/>
          <p:nvPr/>
        </p:nvGrpSpPr>
        <p:grpSpPr>
          <a:xfrm>
            <a:off x="9073413" y="2132856"/>
            <a:ext cx="2421599" cy="4166177"/>
            <a:chOff x="9073413" y="2132856"/>
            <a:chExt cx="2421599" cy="4166177"/>
          </a:xfrm>
        </p:grpSpPr>
        <p:pic>
          <p:nvPicPr>
            <p:cNvPr id="4" name="Picture 3">
              <a:extLst>
                <a:ext uri="{FF2B5EF4-FFF2-40B4-BE49-F238E27FC236}">
                  <a16:creationId xmlns:a16="http://schemas.microsoft.com/office/drawing/2014/main" id="{9626FE8B-64EF-402F-BC06-7575AE824FDE}"/>
                </a:ext>
              </a:extLst>
            </p:cNvPr>
            <p:cNvPicPr>
              <a:picLocks noChangeAspect="1"/>
            </p:cNvPicPr>
            <p:nvPr/>
          </p:nvPicPr>
          <p:blipFill rotWithShape="1">
            <a:blip r:embed="rId4">
              <a:clrChange>
                <a:clrFrom>
                  <a:srgbClr val="FFFFFF"/>
                </a:clrFrom>
                <a:clrTo>
                  <a:srgbClr val="FFFFFF">
                    <a:alpha val="0"/>
                  </a:srgbClr>
                </a:clrTo>
              </a:clrChange>
            </a:blip>
            <a:srcRect l="14104" r="13421" b="9323"/>
            <a:stretch/>
          </p:blipFill>
          <p:spPr>
            <a:xfrm>
              <a:off x="9334772" y="2132856"/>
              <a:ext cx="2160240" cy="4166177"/>
            </a:xfrm>
            <a:prstGeom prst="rect">
              <a:avLst/>
            </a:prstGeom>
          </p:spPr>
        </p:pic>
        <p:pic>
          <p:nvPicPr>
            <p:cNvPr id="7" name="Picture 6">
              <a:extLst>
                <a:ext uri="{FF2B5EF4-FFF2-40B4-BE49-F238E27FC236}">
                  <a16:creationId xmlns:a16="http://schemas.microsoft.com/office/drawing/2014/main" id="{137DFE74-1B22-47FC-82F4-9EBB407C608E}"/>
                </a:ext>
              </a:extLst>
            </p:cNvPr>
            <p:cNvPicPr>
              <a:picLocks noChangeAspect="1"/>
            </p:cNvPicPr>
            <p:nvPr/>
          </p:nvPicPr>
          <p:blipFill rotWithShape="1">
            <a:blip r:embed="rId5">
              <a:clrChange>
                <a:clrFrom>
                  <a:srgbClr val="F7F7F7"/>
                </a:clrFrom>
                <a:clrTo>
                  <a:srgbClr val="F7F7F7">
                    <a:alpha val="0"/>
                  </a:srgbClr>
                </a:clrTo>
              </a:clrChange>
            </a:blip>
            <a:srcRect l="15351" t="18889" r="14833" b="23750"/>
            <a:stretch/>
          </p:blipFill>
          <p:spPr>
            <a:xfrm>
              <a:off x="9073413" y="3429000"/>
              <a:ext cx="1592999" cy="1308794"/>
            </a:xfrm>
            <a:prstGeom prst="rect">
              <a:avLst/>
            </a:prstGeom>
          </p:spPr>
        </p:pic>
      </p:grpSp>
    </p:spTree>
    <p:custDataLst>
      <p:tags r:id="rId1"/>
    </p:custDataLst>
    <p:extLst>
      <p:ext uri="{BB962C8B-B14F-4D97-AF65-F5344CB8AC3E}">
        <p14:creationId xmlns:p14="http://schemas.microsoft.com/office/powerpoint/2010/main" val="183487237"/>
      </p:ext>
    </p:extLst>
  </p:cSld>
  <p:clrMapOvr>
    <a:masterClrMapping/>
  </p:clrMapOvr>
  <mc:AlternateContent xmlns:mc="http://schemas.openxmlformats.org/markup-compatibility/2006">
    <mc:Choice xmlns:p14="http://schemas.microsoft.com/office/powerpoint/2010/main" Requires="p14">
      <p:transition spd="med" p14:dur="700" advTm="32592">
        <p:fade/>
      </p:transition>
    </mc:Choice>
    <mc:Fallback>
      <p:transition spd="med" advTm="3259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0578E-0C70-4E62-98F7-6FDCB5EBD0FE}"/>
              </a:ext>
            </a:extLst>
          </p:cNvPr>
          <p:cNvSpPr>
            <a:spLocks noGrp="1"/>
          </p:cNvSpPr>
          <p:nvPr>
            <p:ph type="title"/>
          </p:nvPr>
        </p:nvSpPr>
        <p:spPr/>
        <p:txBody>
          <a:bodyPr/>
          <a:lstStyle/>
          <a:p>
            <a:r>
              <a:rPr lang="en-GB" dirty="0"/>
              <a:t>The Ladder of Trust. . .</a:t>
            </a:r>
          </a:p>
        </p:txBody>
      </p:sp>
      <p:sp>
        <p:nvSpPr>
          <p:cNvPr id="3" name="Content Placeholder 2">
            <a:extLst>
              <a:ext uri="{FF2B5EF4-FFF2-40B4-BE49-F238E27FC236}">
                <a16:creationId xmlns:a16="http://schemas.microsoft.com/office/drawing/2014/main" id="{C557A870-E675-46C7-A606-2C9950945125}"/>
              </a:ext>
            </a:extLst>
          </p:cNvPr>
          <p:cNvSpPr>
            <a:spLocks noGrp="1"/>
          </p:cNvSpPr>
          <p:nvPr>
            <p:ph idx="1"/>
          </p:nvPr>
        </p:nvSpPr>
        <p:spPr>
          <a:xfrm>
            <a:off x="549796" y="1844824"/>
            <a:ext cx="8640960" cy="4738538"/>
          </a:xfrm>
        </p:spPr>
        <p:txBody>
          <a:bodyPr>
            <a:normAutofit/>
          </a:bodyPr>
          <a:lstStyle/>
          <a:p>
            <a:r>
              <a:rPr lang="en-GB" sz="2800" u="sng" dirty="0"/>
              <a:t>Rung 2</a:t>
            </a:r>
            <a:r>
              <a:rPr lang="en-GB" sz="2800" dirty="0"/>
              <a:t> – Trusting that God will provide</a:t>
            </a:r>
          </a:p>
          <a:p>
            <a:pPr marL="0" indent="0">
              <a:buNone/>
            </a:pPr>
            <a:endParaRPr lang="en-GB" sz="2800" dirty="0"/>
          </a:p>
          <a:p>
            <a:r>
              <a:rPr lang="en-GB" sz="2800" dirty="0"/>
              <a:t>And my God will meet all your needs according to the riches of his glory in Christ Jesus.</a:t>
            </a:r>
          </a:p>
          <a:p>
            <a:pPr lvl="2"/>
            <a:r>
              <a:rPr lang="en-GB" sz="2200" dirty="0"/>
              <a:t>Philippians 4: 19</a:t>
            </a:r>
          </a:p>
        </p:txBody>
      </p:sp>
      <p:grpSp>
        <p:nvGrpSpPr>
          <p:cNvPr id="8" name="Group 7">
            <a:extLst>
              <a:ext uri="{FF2B5EF4-FFF2-40B4-BE49-F238E27FC236}">
                <a16:creationId xmlns:a16="http://schemas.microsoft.com/office/drawing/2014/main" id="{9090D56A-58C4-43CA-8ED1-073B23F57F7D}"/>
              </a:ext>
            </a:extLst>
          </p:cNvPr>
          <p:cNvGrpSpPr/>
          <p:nvPr/>
        </p:nvGrpSpPr>
        <p:grpSpPr>
          <a:xfrm>
            <a:off x="9073413" y="2132856"/>
            <a:ext cx="2421599" cy="4166177"/>
            <a:chOff x="9073413" y="2132856"/>
            <a:chExt cx="2421599" cy="4166177"/>
          </a:xfrm>
        </p:grpSpPr>
        <p:pic>
          <p:nvPicPr>
            <p:cNvPr id="9" name="Picture 8">
              <a:extLst>
                <a:ext uri="{FF2B5EF4-FFF2-40B4-BE49-F238E27FC236}">
                  <a16:creationId xmlns:a16="http://schemas.microsoft.com/office/drawing/2014/main" id="{FCADAB17-2B08-4FEE-A932-6E88F57817EB}"/>
                </a:ext>
              </a:extLst>
            </p:cNvPr>
            <p:cNvPicPr>
              <a:picLocks noChangeAspect="1"/>
            </p:cNvPicPr>
            <p:nvPr/>
          </p:nvPicPr>
          <p:blipFill rotWithShape="1">
            <a:blip r:embed="rId4">
              <a:clrChange>
                <a:clrFrom>
                  <a:srgbClr val="FFFFFF"/>
                </a:clrFrom>
                <a:clrTo>
                  <a:srgbClr val="FFFFFF">
                    <a:alpha val="0"/>
                  </a:srgbClr>
                </a:clrTo>
              </a:clrChange>
            </a:blip>
            <a:srcRect l="14104" r="13421" b="9323"/>
            <a:stretch/>
          </p:blipFill>
          <p:spPr>
            <a:xfrm>
              <a:off x="9334772" y="2132856"/>
              <a:ext cx="2160240" cy="4166177"/>
            </a:xfrm>
            <a:prstGeom prst="rect">
              <a:avLst/>
            </a:prstGeom>
          </p:spPr>
        </p:pic>
        <p:pic>
          <p:nvPicPr>
            <p:cNvPr id="10" name="Picture 9">
              <a:extLst>
                <a:ext uri="{FF2B5EF4-FFF2-40B4-BE49-F238E27FC236}">
                  <a16:creationId xmlns:a16="http://schemas.microsoft.com/office/drawing/2014/main" id="{D6048AA9-88E8-4C8C-884F-BFF92944A3EB}"/>
                </a:ext>
              </a:extLst>
            </p:cNvPr>
            <p:cNvPicPr>
              <a:picLocks noChangeAspect="1"/>
            </p:cNvPicPr>
            <p:nvPr/>
          </p:nvPicPr>
          <p:blipFill rotWithShape="1">
            <a:blip r:embed="rId5">
              <a:clrChange>
                <a:clrFrom>
                  <a:srgbClr val="F7F7F7"/>
                </a:clrFrom>
                <a:clrTo>
                  <a:srgbClr val="F7F7F7">
                    <a:alpha val="0"/>
                  </a:srgbClr>
                </a:clrTo>
              </a:clrChange>
            </a:blip>
            <a:srcRect l="15351" t="18889" r="14833" b="23750"/>
            <a:stretch/>
          </p:blipFill>
          <p:spPr>
            <a:xfrm>
              <a:off x="9073413" y="3429000"/>
              <a:ext cx="1592999" cy="1308794"/>
            </a:xfrm>
            <a:prstGeom prst="rect">
              <a:avLst/>
            </a:prstGeom>
          </p:spPr>
        </p:pic>
      </p:grpSp>
    </p:spTree>
    <p:custDataLst>
      <p:tags r:id="rId1"/>
    </p:custDataLst>
    <p:extLst>
      <p:ext uri="{BB962C8B-B14F-4D97-AF65-F5344CB8AC3E}">
        <p14:creationId xmlns:p14="http://schemas.microsoft.com/office/powerpoint/2010/main" val="3195188471"/>
      </p:ext>
    </p:extLst>
  </p:cSld>
  <p:clrMapOvr>
    <a:masterClrMapping/>
  </p:clrMapOvr>
  <mc:AlternateContent xmlns:mc="http://schemas.openxmlformats.org/markup-compatibility/2006">
    <mc:Choice xmlns:p14="http://schemas.microsoft.com/office/powerpoint/2010/main" Requires="p14">
      <p:transition spd="med" p14:dur="700" advTm="26022">
        <p:fade/>
      </p:transition>
    </mc:Choice>
    <mc:Fallback>
      <p:transition spd="med" advTm="2602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77E10-8547-4C08-87D5-35A9CB24F1A5}"/>
              </a:ext>
            </a:extLst>
          </p:cNvPr>
          <p:cNvSpPr>
            <a:spLocks noGrp="1"/>
          </p:cNvSpPr>
          <p:nvPr>
            <p:ph type="title"/>
          </p:nvPr>
        </p:nvSpPr>
        <p:spPr/>
        <p:txBody>
          <a:bodyPr/>
          <a:lstStyle/>
          <a:p>
            <a:r>
              <a:rPr lang="en-GB" dirty="0"/>
              <a:t>What is at the centre. . .</a:t>
            </a:r>
          </a:p>
        </p:txBody>
      </p:sp>
      <p:pic>
        <p:nvPicPr>
          <p:cNvPr id="4" name="Picture 3">
            <a:extLst>
              <a:ext uri="{FF2B5EF4-FFF2-40B4-BE49-F238E27FC236}">
                <a16:creationId xmlns:a16="http://schemas.microsoft.com/office/drawing/2014/main" id="{3B6A802D-E67D-47B9-B706-0BC8703F9549}"/>
              </a:ext>
            </a:extLst>
          </p:cNvPr>
          <p:cNvPicPr>
            <a:picLocks noChangeAspect="1"/>
          </p:cNvPicPr>
          <p:nvPr/>
        </p:nvPicPr>
        <p:blipFill>
          <a:blip r:embed="rId3"/>
          <a:stretch>
            <a:fillRect/>
          </a:stretch>
        </p:blipFill>
        <p:spPr>
          <a:xfrm>
            <a:off x="656863" y="2420888"/>
            <a:ext cx="2095500" cy="3724275"/>
          </a:xfrm>
          <a:prstGeom prst="rect">
            <a:avLst/>
          </a:prstGeom>
        </p:spPr>
      </p:pic>
      <p:pic>
        <p:nvPicPr>
          <p:cNvPr id="5" name="Picture 4">
            <a:extLst>
              <a:ext uri="{FF2B5EF4-FFF2-40B4-BE49-F238E27FC236}">
                <a16:creationId xmlns:a16="http://schemas.microsoft.com/office/drawing/2014/main" id="{AD1FFDD9-F2EC-4D9B-B538-8B0AB9E50CFB}"/>
              </a:ext>
            </a:extLst>
          </p:cNvPr>
          <p:cNvPicPr>
            <a:picLocks noChangeAspect="1"/>
          </p:cNvPicPr>
          <p:nvPr/>
        </p:nvPicPr>
        <p:blipFill>
          <a:blip r:embed="rId4"/>
          <a:stretch>
            <a:fillRect/>
          </a:stretch>
        </p:blipFill>
        <p:spPr>
          <a:xfrm>
            <a:off x="3862164" y="1844824"/>
            <a:ext cx="4070858" cy="2903587"/>
          </a:xfrm>
          <a:prstGeom prst="rect">
            <a:avLst/>
          </a:prstGeom>
        </p:spPr>
      </p:pic>
      <p:pic>
        <p:nvPicPr>
          <p:cNvPr id="6" name="Picture 5">
            <a:extLst>
              <a:ext uri="{FF2B5EF4-FFF2-40B4-BE49-F238E27FC236}">
                <a16:creationId xmlns:a16="http://schemas.microsoft.com/office/drawing/2014/main" id="{72A65E97-6F7A-4EBF-B785-02738923B1CA}"/>
              </a:ext>
            </a:extLst>
          </p:cNvPr>
          <p:cNvPicPr>
            <a:picLocks noChangeAspect="1"/>
          </p:cNvPicPr>
          <p:nvPr/>
        </p:nvPicPr>
        <p:blipFill>
          <a:blip r:embed="rId5"/>
          <a:stretch>
            <a:fillRect/>
          </a:stretch>
        </p:blipFill>
        <p:spPr>
          <a:xfrm>
            <a:off x="8758708" y="2284115"/>
            <a:ext cx="3147156" cy="3861048"/>
          </a:xfrm>
          <a:prstGeom prst="rect">
            <a:avLst/>
          </a:prstGeom>
        </p:spPr>
      </p:pic>
      <p:sp>
        <p:nvSpPr>
          <p:cNvPr id="7" name="TextBox 6">
            <a:extLst>
              <a:ext uri="{FF2B5EF4-FFF2-40B4-BE49-F238E27FC236}">
                <a16:creationId xmlns:a16="http://schemas.microsoft.com/office/drawing/2014/main" id="{E828D678-CC0C-4DB4-B1D6-6EA057878DDF}"/>
              </a:ext>
            </a:extLst>
          </p:cNvPr>
          <p:cNvSpPr txBox="1"/>
          <p:nvPr/>
        </p:nvSpPr>
        <p:spPr>
          <a:xfrm>
            <a:off x="532266" y="1818884"/>
            <a:ext cx="2667718" cy="424732"/>
          </a:xfrm>
          <a:prstGeom prst="rect">
            <a:avLst/>
          </a:prstGeom>
          <a:noFill/>
        </p:spPr>
        <p:txBody>
          <a:bodyPr wrap="none" rtlCol="0">
            <a:spAutoFit/>
          </a:bodyPr>
          <a:lstStyle/>
          <a:p>
            <a:pPr>
              <a:lnSpc>
                <a:spcPct val="90000"/>
              </a:lnSpc>
            </a:pPr>
            <a:r>
              <a:rPr lang="en-GB" sz="2400" dirty="0"/>
              <a:t>Aristarchus - 300BC</a:t>
            </a:r>
          </a:p>
        </p:txBody>
      </p:sp>
      <p:sp>
        <p:nvSpPr>
          <p:cNvPr id="8" name="TextBox 7">
            <a:extLst>
              <a:ext uri="{FF2B5EF4-FFF2-40B4-BE49-F238E27FC236}">
                <a16:creationId xmlns:a16="http://schemas.microsoft.com/office/drawing/2014/main" id="{1D138C9C-2702-47DF-96CB-DCE2D025E959}"/>
              </a:ext>
            </a:extLst>
          </p:cNvPr>
          <p:cNvSpPr txBox="1"/>
          <p:nvPr/>
        </p:nvSpPr>
        <p:spPr>
          <a:xfrm>
            <a:off x="3862164" y="5301208"/>
            <a:ext cx="4390113" cy="424732"/>
          </a:xfrm>
          <a:prstGeom prst="rect">
            <a:avLst/>
          </a:prstGeom>
          <a:noFill/>
        </p:spPr>
        <p:txBody>
          <a:bodyPr wrap="none" rtlCol="0">
            <a:spAutoFit/>
          </a:bodyPr>
          <a:lstStyle/>
          <a:p>
            <a:pPr>
              <a:lnSpc>
                <a:spcPct val="90000"/>
              </a:lnSpc>
            </a:pPr>
            <a:r>
              <a:rPr lang="en-GB" sz="2400" dirty="0"/>
              <a:t>Nicolaus Copernicus – 1473 - 1543</a:t>
            </a:r>
          </a:p>
        </p:txBody>
      </p:sp>
      <p:sp>
        <p:nvSpPr>
          <p:cNvPr id="9" name="TextBox 8">
            <a:extLst>
              <a:ext uri="{FF2B5EF4-FFF2-40B4-BE49-F238E27FC236}">
                <a16:creationId xmlns:a16="http://schemas.microsoft.com/office/drawing/2014/main" id="{21273B59-A6A1-48A4-8204-609701C64091}"/>
              </a:ext>
            </a:extLst>
          </p:cNvPr>
          <p:cNvSpPr txBox="1"/>
          <p:nvPr/>
        </p:nvSpPr>
        <p:spPr>
          <a:xfrm>
            <a:off x="8863807" y="1818884"/>
            <a:ext cx="2792752" cy="424732"/>
          </a:xfrm>
          <a:prstGeom prst="rect">
            <a:avLst/>
          </a:prstGeom>
          <a:noFill/>
        </p:spPr>
        <p:txBody>
          <a:bodyPr wrap="none" rtlCol="0">
            <a:spAutoFit/>
          </a:bodyPr>
          <a:lstStyle/>
          <a:p>
            <a:pPr>
              <a:lnSpc>
                <a:spcPct val="90000"/>
              </a:lnSpc>
            </a:pPr>
            <a:r>
              <a:rPr lang="en-GB" sz="2400" dirty="0"/>
              <a:t>Galileo – 1564 - 1642</a:t>
            </a:r>
          </a:p>
        </p:txBody>
      </p:sp>
    </p:spTree>
    <p:extLst>
      <p:ext uri="{BB962C8B-B14F-4D97-AF65-F5344CB8AC3E}">
        <p14:creationId xmlns:p14="http://schemas.microsoft.com/office/powerpoint/2010/main" val="1155317270"/>
      </p:ext>
    </p:extLst>
  </p:cSld>
  <p:clrMapOvr>
    <a:masterClrMapping/>
  </p:clrMapOvr>
  <mc:AlternateContent xmlns:mc="http://schemas.openxmlformats.org/markup-compatibility/2006">
    <mc:Choice xmlns:p14="http://schemas.microsoft.com/office/powerpoint/2010/main" Requires="p14">
      <p:transition spd="med" p14:dur="700" advTm="58938">
        <p:fade/>
      </p:transition>
    </mc:Choice>
    <mc:Fallback>
      <p:transition spd="med" advTm="58938">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0578E-0C70-4E62-98F7-6FDCB5EBD0FE}"/>
              </a:ext>
            </a:extLst>
          </p:cNvPr>
          <p:cNvSpPr>
            <a:spLocks noGrp="1"/>
          </p:cNvSpPr>
          <p:nvPr>
            <p:ph type="title"/>
          </p:nvPr>
        </p:nvSpPr>
        <p:spPr/>
        <p:txBody>
          <a:bodyPr/>
          <a:lstStyle/>
          <a:p>
            <a:r>
              <a:rPr lang="en-GB" dirty="0"/>
              <a:t>The Ladder of Trust. . .</a:t>
            </a:r>
          </a:p>
        </p:txBody>
      </p:sp>
      <p:sp>
        <p:nvSpPr>
          <p:cNvPr id="3" name="Content Placeholder 2">
            <a:extLst>
              <a:ext uri="{FF2B5EF4-FFF2-40B4-BE49-F238E27FC236}">
                <a16:creationId xmlns:a16="http://schemas.microsoft.com/office/drawing/2014/main" id="{C557A870-E675-46C7-A606-2C9950945125}"/>
              </a:ext>
            </a:extLst>
          </p:cNvPr>
          <p:cNvSpPr>
            <a:spLocks noGrp="1"/>
          </p:cNvSpPr>
          <p:nvPr>
            <p:ph idx="1"/>
          </p:nvPr>
        </p:nvSpPr>
        <p:spPr>
          <a:xfrm>
            <a:off x="549796" y="1844824"/>
            <a:ext cx="8640960" cy="4738538"/>
          </a:xfrm>
        </p:spPr>
        <p:txBody>
          <a:bodyPr>
            <a:normAutofit/>
          </a:bodyPr>
          <a:lstStyle/>
          <a:p>
            <a:r>
              <a:rPr lang="en-GB" sz="2800" u="sng" dirty="0"/>
              <a:t>Rung 2</a:t>
            </a:r>
            <a:r>
              <a:rPr lang="en-GB" sz="2800" dirty="0"/>
              <a:t> – Trusting that God will provide</a:t>
            </a:r>
          </a:p>
          <a:p>
            <a:pPr marL="0" indent="0">
              <a:buNone/>
            </a:pPr>
            <a:endParaRPr lang="en-GB" sz="2200" dirty="0"/>
          </a:p>
          <a:p>
            <a:r>
              <a:rPr lang="en-GB" sz="2800" dirty="0"/>
              <a:t>God loves us – so wants the best for us</a:t>
            </a:r>
          </a:p>
          <a:p>
            <a:r>
              <a:rPr lang="en-GB" sz="2800" dirty="0"/>
              <a:t>God provides – offsets any ‘disadvantage’</a:t>
            </a:r>
          </a:p>
          <a:p>
            <a:r>
              <a:rPr lang="en-GB" sz="2800" dirty="0"/>
              <a:t>God understands – he knows us</a:t>
            </a:r>
          </a:p>
          <a:p>
            <a:endParaRPr lang="en-GB" sz="3600" dirty="0"/>
          </a:p>
        </p:txBody>
      </p:sp>
      <p:grpSp>
        <p:nvGrpSpPr>
          <p:cNvPr id="8" name="Group 7">
            <a:extLst>
              <a:ext uri="{FF2B5EF4-FFF2-40B4-BE49-F238E27FC236}">
                <a16:creationId xmlns:a16="http://schemas.microsoft.com/office/drawing/2014/main" id="{FD4F7BA3-C92D-4E9A-8E97-8C16CD09D33C}"/>
              </a:ext>
            </a:extLst>
          </p:cNvPr>
          <p:cNvGrpSpPr/>
          <p:nvPr/>
        </p:nvGrpSpPr>
        <p:grpSpPr>
          <a:xfrm>
            <a:off x="9073413" y="2132856"/>
            <a:ext cx="2421599" cy="4166177"/>
            <a:chOff x="9073413" y="2132856"/>
            <a:chExt cx="2421599" cy="4166177"/>
          </a:xfrm>
        </p:grpSpPr>
        <p:pic>
          <p:nvPicPr>
            <p:cNvPr id="9" name="Picture 8">
              <a:extLst>
                <a:ext uri="{FF2B5EF4-FFF2-40B4-BE49-F238E27FC236}">
                  <a16:creationId xmlns:a16="http://schemas.microsoft.com/office/drawing/2014/main" id="{E87FFF30-DD1B-4F9A-8B2F-DEC61E8E4201}"/>
                </a:ext>
              </a:extLst>
            </p:cNvPr>
            <p:cNvPicPr>
              <a:picLocks noChangeAspect="1"/>
            </p:cNvPicPr>
            <p:nvPr/>
          </p:nvPicPr>
          <p:blipFill rotWithShape="1">
            <a:blip r:embed="rId4">
              <a:clrChange>
                <a:clrFrom>
                  <a:srgbClr val="FFFFFF"/>
                </a:clrFrom>
                <a:clrTo>
                  <a:srgbClr val="FFFFFF">
                    <a:alpha val="0"/>
                  </a:srgbClr>
                </a:clrTo>
              </a:clrChange>
            </a:blip>
            <a:srcRect l="14104" r="13421" b="9323"/>
            <a:stretch/>
          </p:blipFill>
          <p:spPr>
            <a:xfrm>
              <a:off x="9334772" y="2132856"/>
              <a:ext cx="2160240" cy="4166177"/>
            </a:xfrm>
            <a:prstGeom prst="rect">
              <a:avLst/>
            </a:prstGeom>
          </p:spPr>
        </p:pic>
        <p:pic>
          <p:nvPicPr>
            <p:cNvPr id="10" name="Picture 9">
              <a:extLst>
                <a:ext uri="{FF2B5EF4-FFF2-40B4-BE49-F238E27FC236}">
                  <a16:creationId xmlns:a16="http://schemas.microsoft.com/office/drawing/2014/main" id="{7BA0BFDC-CAAF-400C-A754-6ED0ED2E1A05}"/>
                </a:ext>
              </a:extLst>
            </p:cNvPr>
            <p:cNvPicPr>
              <a:picLocks noChangeAspect="1"/>
            </p:cNvPicPr>
            <p:nvPr/>
          </p:nvPicPr>
          <p:blipFill rotWithShape="1">
            <a:blip r:embed="rId5">
              <a:clrChange>
                <a:clrFrom>
                  <a:srgbClr val="F7F7F7"/>
                </a:clrFrom>
                <a:clrTo>
                  <a:srgbClr val="F7F7F7">
                    <a:alpha val="0"/>
                  </a:srgbClr>
                </a:clrTo>
              </a:clrChange>
            </a:blip>
            <a:srcRect l="15351" t="18889" r="14833" b="23750"/>
            <a:stretch/>
          </p:blipFill>
          <p:spPr>
            <a:xfrm>
              <a:off x="9073413" y="3429000"/>
              <a:ext cx="1592999" cy="1308794"/>
            </a:xfrm>
            <a:prstGeom prst="rect">
              <a:avLst/>
            </a:prstGeom>
          </p:spPr>
        </p:pic>
      </p:grpSp>
    </p:spTree>
    <p:custDataLst>
      <p:tags r:id="rId1"/>
    </p:custDataLst>
    <p:extLst>
      <p:ext uri="{BB962C8B-B14F-4D97-AF65-F5344CB8AC3E}">
        <p14:creationId xmlns:p14="http://schemas.microsoft.com/office/powerpoint/2010/main" val="1273393324"/>
      </p:ext>
    </p:extLst>
  </p:cSld>
  <p:clrMapOvr>
    <a:masterClrMapping/>
  </p:clrMapOvr>
  <mc:AlternateContent xmlns:mc="http://schemas.openxmlformats.org/markup-compatibility/2006">
    <mc:Choice xmlns:p14="http://schemas.microsoft.com/office/powerpoint/2010/main" Requires="p14">
      <p:transition spd="med" p14:dur="700" advTm="16136">
        <p:fade/>
      </p:transition>
    </mc:Choice>
    <mc:Fallback>
      <p:transition spd="med" advTm="1613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0578E-0C70-4E62-98F7-6FDCB5EBD0FE}"/>
              </a:ext>
            </a:extLst>
          </p:cNvPr>
          <p:cNvSpPr>
            <a:spLocks noGrp="1"/>
          </p:cNvSpPr>
          <p:nvPr>
            <p:ph type="title"/>
          </p:nvPr>
        </p:nvSpPr>
        <p:spPr/>
        <p:txBody>
          <a:bodyPr/>
          <a:lstStyle/>
          <a:p>
            <a:r>
              <a:rPr lang="en-GB" dirty="0"/>
              <a:t>The Ladder of Trust. . .</a:t>
            </a:r>
          </a:p>
        </p:txBody>
      </p:sp>
      <p:sp>
        <p:nvSpPr>
          <p:cNvPr id="3" name="Content Placeholder 2">
            <a:extLst>
              <a:ext uri="{FF2B5EF4-FFF2-40B4-BE49-F238E27FC236}">
                <a16:creationId xmlns:a16="http://schemas.microsoft.com/office/drawing/2014/main" id="{C557A870-E675-46C7-A606-2C9950945125}"/>
              </a:ext>
            </a:extLst>
          </p:cNvPr>
          <p:cNvSpPr>
            <a:spLocks noGrp="1"/>
          </p:cNvSpPr>
          <p:nvPr>
            <p:ph idx="1"/>
          </p:nvPr>
        </p:nvSpPr>
        <p:spPr>
          <a:xfrm>
            <a:off x="549796" y="1844824"/>
            <a:ext cx="8640960" cy="4738538"/>
          </a:xfrm>
        </p:spPr>
        <p:txBody>
          <a:bodyPr>
            <a:normAutofit/>
          </a:bodyPr>
          <a:lstStyle/>
          <a:p>
            <a:r>
              <a:rPr lang="en-GB" sz="2800" u="sng" dirty="0"/>
              <a:t>Rung 2</a:t>
            </a:r>
            <a:r>
              <a:rPr lang="en-GB" sz="2800" dirty="0"/>
              <a:t> – Trusting that God will provide</a:t>
            </a:r>
          </a:p>
          <a:p>
            <a:pPr marL="0" indent="0">
              <a:buNone/>
            </a:pPr>
            <a:endParaRPr lang="en-GB" sz="2200" dirty="0"/>
          </a:p>
          <a:p>
            <a:r>
              <a:rPr lang="en-GB" sz="2800" dirty="0"/>
              <a:t>Personal experience!</a:t>
            </a:r>
          </a:p>
          <a:p>
            <a:endParaRPr lang="en-GB" sz="3600" dirty="0"/>
          </a:p>
        </p:txBody>
      </p:sp>
      <p:pic>
        <p:nvPicPr>
          <p:cNvPr id="5" name="Picture 4">
            <a:extLst>
              <a:ext uri="{FF2B5EF4-FFF2-40B4-BE49-F238E27FC236}">
                <a16:creationId xmlns:a16="http://schemas.microsoft.com/office/drawing/2014/main" id="{63DB1FC5-6E50-48C7-A463-E80AC52E7D1B}"/>
              </a:ext>
            </a:extLst>
          </p:cNvPr>
          <p:cNvPicPr>
            <a:picLocks noChangeAspect="1"/>
          </p:cNvPicPr>
          <p:nvPr/>
        </p:nvPicPr>
        <p:blipFill>
          <a:blip r:embed="rId3"/>
          <a:stretch>
            <a:fillRect/>
          </a:stretch>
        </p:blipFill>
        <p:spPr>
          <a:xfrm>
            <a:off x="4438228" y="2843808"/>
            <a:ext cx="4576457" cy="3455225"/>
          </a:xfrm>
          <a:prstGeom prst="rect">
            <a:avLst/>
          </a:prstGeom>
        </p:spPr>
      </p:pic>
      <p:grpSp>
        <p:nvGrpSpPr>
          <p:cNvPr id="9" name="Group 8">
            <a:extLst>
              <a:ext uri="{FF2B5EF4-FFF2-40B4-BE49-F238E27FC236}">
                <a16:creationId xmlns:a16="http://schemas.microsoft.com/office/drawing/2014/main" id="{4114A531-E016-4F43-9807-99F821D80737}"/>
              </a:ext>
            </a:extLst>
          </p:cNvPr>
          <p:cNvGrpSpPr/>
          <p:nvPr/>
        </p:nvGrpSpPr>
        <p:grpSpPr>
          <a:xfrm>
            <a:off x="9073413" y="2132856"/>
            <a:ext cx="2421599" cy="4166177"/>
            <a:chOff x="9073413" y="2132856"/>
            <a:chExt cx="2421599" cy="4166177"/>
          </a:xfrm>
        </p:grpSpPr>
        <p:pic>
          <p:nvPicPr>
            <p:cNvPr id="10" name="Picture 9">
              <a:extLst>
                <a:ext uri="{FF2B5EF4-FFF2-40B4-BE49-F238E27FC236}">
                  <a16:creationId xmlns:a16="http://schemas.microsoft.com/office/drawing/2014/main" id="{7AD94DF5-32AE-465A-BAE8-D0BB00452DA3}"/>
                </a:ext>
              </a:extLst>
            </p:cNvPr>
            <p:cNvPicPr>
              <a:picLocks noChangeAspect="1"/>
            </p:cNvPicPr>
            <p:nvPr/>
          </p:nvPicPr>
          <p:blipFill rotWithShape="1">
            <a:blip r:embed="rId4">
              <a:clrChange>
                <a:clrFrom>
                  <a:srgbClr val="FFFFFF"/>
                </a:clrFrom>
                <a:clrTo>
                  <a:srgbClr val="FFFFFF">
                    <a:alpha val="0"/>
                  </a:srgbClr>
                </a:clrTo>
              </a:clrChange>
            </a:blip>
            <a:srcRect l="14104" r="13421" b="9323"/>
            <a:stretch/>
          </p:blipFill>
          <p:spPr>
            <a:xfrm>
              <a:off x="9334772" y="2132856"/>
              <a:ext cx="2160240" cy="4166177"/>
            </a:xfrm>
            <a:prstGeom prst="rect">
              <a:avLst/>
            </a:prstGeom>
          </p:spPr>
        </p:pic>
        <p:pic>
          <p:nvPicPr>
            <p:cNvPr id="11" name="Picture 10">
              <a:extLst>
                <a:ext uri="{FF2B5EF4-FFF2-40B4-BE49-F238E27FC236}">
                  <a16:creationId xmlns:a16="http://schemas.microsoft.com/office/drawing/2014/main" id="{36E124AE-A7A7-4CE5-B13C-A494FB7061C6}"/>
                </a:ext>
              </a:extLst>
            </p:cNvPr>
            <p:cNvPicPr>
              <a:picLocks noChangeAspect="1"/>
            </p:cNvPicPr>
            <p:nvPr/>
          </p:nvPicPr>
          <p:blipFill rotWithShape="1">
            <a:blip r:embed="rId5">
              <a:clrChange>
                <a:clrFrom>
                  <a:srgbClr val="F7F7F7"/>
                </a:clrFrom>
                <a:clrTo>
                  <a:srgbClr val="F7F7F7">
                    <a:alpha val="0"/>
                  </a:srgbClr>
                </a:clrTo>
              </a:clrChange>
            </a:blip>
            <a:srcRect l="15351" t="18889" r="14833" b="23750"/>
            <a:stretch/>
          </p:blipFill>
          <p:spPr>
            <a:xfrm>
              <a:off x="9073413" y="3429000"/>
              <a:ext cx="1592999" cy="1308794"/>
            </a:xfrm>
            <a:prstGeom prst="rect">
              <a:avLst/>
            </a:prstGeom>
          </p:spPr>
        </p:pic>
      </p:grpSp>
    </p:spTree>
    <p:extLst>
      <p:ext uri="{BB962C8B-B14F-4D97-AF65-F5344CB8AC3E}">
        <p14:creationId xmlns:p14="http://schemas.microsoft.com/office/powerpoint/2010/main" val="4159250355"/>
      </p:ext>
    </p:extLst>
  </p:cSld>
  <p:clrMapOvr>
    <a:masterClrMapping/>
  </p:clrMapOvr>
  <mc:AlternateContent xmlns:mc="http://schemas.openxmlformats.org/markup-compatibility/2006">
    <mc:Choice xmlns:p14="http://schemas.microsoft.com/office/powerpoint/2010/main" Requires="p14">
      <p:transition spd="med" p14:dur="700" advTm="288868">
        <p:fade/>
      </p:transition>
    </mc:Choice>
    <mc:Fallback>
      <p:transition spd="med" advTm="288868">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0578E-0C70-4E62-98F7-6FDCB5EBD0FE}"/>
              </a:ext>
            </a:extLst>
          </p:cNvPr>
          <p:cNvSpPr>
            <a:spLocks noGrp="1"/>
          </p:cNvSpPr>
          <p:nvPr>
            <p:ph type="title"/>
          </p:nvPr>
        </p:nvSpPr>
        <p:spPr/>
        <p:txBody>
          <a:bodyPr/>
          <a:lstStyle/>
          <a:p>
            <a:r>
              <a:rPr lang="en-GB" dirty="0"/>
              <a:t>The Ladder of Trust. . .</a:t>
            </a:r>
          </a:p>
        </p:txBody>
      </p:sp>
      <p:sp>
        <p:nvSpPr>
          <p:cNvPr id="3" name="Content Placeholder 2">
            <a:extLst>
              <a:ext uri="{FF2B5EF4-FFF2-40B4-BE49-F238E27FC236}">
                <a16:creationId xmlns:a16="http://schemas.microsoft.com/office/drawing/2014/main" id="{C557A870-E675-46C7-A606-2C9950945125}"/>
              </a:ext>
            </a:extLst>
          </p:cNvPr>
          <p:cNvSpPr>
            <a:spLocks noGrp="1"/>
          </p:cNvSpPr>
          <p:nvPr>
            <p:ph idx="1"/>
          </p:nvPr>
        </p:nvSpPr>
        <p:spPr>
          <a:xfrm>
            <a:off x="549796" y="1844824"/>
            <a:ext cx="8640960" cy="4738538"/>
          </a:xfrm>
        </p:spPr>
        <p:txBody>
          <a:bodyPr>
            <a:normAutofit/>
          </a:bodyPr>
          <a:lstStyle/>
          <a:p>
            <a:r>
              <a:rPr lang="en-GB" sz="2800" u="sng" dirty="0"/>
              <a:t>Summary</a:t>
            </a:r>
            <a:endParaRPr lang="en-GB" sz="2800" dirty="0"/>
          </a:p>
          <a:p>
            <a:pPr marL="0" indent="0">
              <a:buNone/>
            </a:pPr>
            <a:endParaRPr lang="en-GB" sz="2200" dirty="0"/>
          </a:p>
          <a:p>
            <a:r>
              <a:rPr lang="en-GB" sz="2800" dirty="0"/>
              <a:t>Obedience / Trust are synonymous</a:t>
            </a:r>
          </a:p>
          <a:p>
            <a:r>
              <a:rPr lang="en-GB" sz="2800" dirty="0"/>
              <a:t>God provides for his children </a:t>
            </a:r>
          </a:p>
          <a:p>
            <a:pPr lvl="1"/>
            <a:r>
              <a:rPr lang="en-GB" sz="2400" dirty="0"/>
              <a:t>when they seek first the Kingdom of Heaven</a:t>
            </a:r>
            <a:r>
              <a:rPr lang="en-GB" sz="2400" dirty="0">
                <a:solidFill>
                  <a:srgbClr val="FF0000"/>
                </a:solidFill>
              </a:rPr>
              <a:t>!</a:t>
            </a:r>
          </a:p>
          <a:p>
            <a:endParaRPr lang="en-GB" sz="3600" dirty="0"/>
          </a:p>
        </p:txBody>
      </p:sp>
      <p:pic>
        <p:nvPicPr>
          <p:cNvPr id="6" name="Picture 5">
            <a:extLst>
              <a:ext uri="{FF2B5EF4-FFF2-40B4-BE49-F238E27FC236}">
                <a16:creationId xmlns:a16="http://schemas.microsoft.com/office/drawing/2014/main" id="{C8E98332-464C-437B-9FB7-F54C05718385}"/>
              </a:ext>
            </a:extLst>
          </p:cNvPr>
          <p:cNvPicPr>
            <a:picLocks noChangeAspect="1"/>
          </p:cNvPicPr>
          <p:nvPr/>
        </p:nvPicPr>
        <p:blipFill rotWithShape="1">
          <a:blip r:embed="rId4">
            <a:clrChange>
              <a:clrFrom>
                <a:srgbClr val="FFFFFF"/>
              </a:clrFrom>
              <a:clrTo>
                <a:srgbClr val="FFFFFF">
                  <a:alpha val="0"/>
                </a:srgbClr>
              </a:clrTo>
            </a:clrChange>
          </a:blip>
          <a:srcRect l="14104" r="13421" b="9323"/>
          <a:stretch/>
        </p:blipFill>
        <p:spPr>
          <a:xfrm>
            <a:off x="9334772" y="2132856"/>
            <a:ext cx="2160240" cy="4166177"/>
          </a:xfrm>
          <a:prstGeom prst="rect">
            <a:avLst/>
          </a:prstGeom>
        </p:spPr>
      </p:pic>
      <p:pic>
        <p:nvPicPr>
          <p:cNvPr id="7" name="Picture 6">
            <a:extLst>
              <a:ext uri="{FF2B5EF4-FFF2-40B4-BE49-F238E27FC236}">
                <a16:creationId xmlns:a16="http://schemas.microsoft.com/office/drawing/2014/main" id="{E731B381-8C56-490E-A6ED-FF2CE757494B}"/>
              </a:ext>
            </a:extLst>
          </p:cNvPr>
          <p:cNvPicPr>
            <a:picLocks noChangeAspect="1"/>
          </p:cNvPicPr>
          <p:nvPr/>
        </p:nvPicPr>
        <p:blipFill rotWithShape="1">
          <a:blip r:embed="rId5">
            <a:clrChange>
              <a:clrFrom>
                <a:srgbClr val="F7F7F7"/>
              </a:clrFrom>
              <a:clrTo>
                <a:srgbClr val="F7F7F7">
                  <a:alpha val="0"/>
                </a:srgbClr>
              </a:clrTo>
            </a:clrChange>
          </a:blip>
          <a:srcRect l="15351" t="18889" r="14833" b="23750"/>
          <a:stretch/>
        </p:blipFill>
        <p:spPr>
          <a:xfrm>
            <a:off x="9073413" y="3429000"/>
            <a:ext cx="1592999" cy="1308794"/>
          </a:xfrm>
          <a:prstGeom prst="rect">
            <a:avLst/>
          </a:prstGeom>
        </p:spPr>
      </p:pic>
    </p:spTree>
    <p:custDataLst>
      <p:tags r:id="rId1"/>
    </p:custDataLst>
    <p:extLst>
      <p:ext uri="{BB962C8B-B14F-4D97-AF65-F5344CB8AC3E}">
        <p14:creationId xmlns:p14="http://schemas.microsoft.com/office/powerpoint/2010/main" val="2429024806"/>
      </p:ext>
    </p:extLst>
  </p:cSld>
  <p:clrMapOvr>
    <a:masterClrMapping/>
  </p:clrMapOvr>
  <mc:AlternateContent xmlns:mc="http://schemas.openxmlformats.org/markup-compatibility/2006">
    <mc:Choice xmlns:p14="http://schemas.microsoft.com/office/powerpoint/2010/main" Requires="p14">
      <p:transition spd="med" p14:dur="700" advTm="44214">
        <p:fade/>
      </p:transition>
    </mc:Choice>
    <mc:Fallback>
      <p:transition spd="med" advTm="4421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4DEE4-67C0-4418-A4F3-457F8CA2DC18}"/>
              </a:ext>
            </a:extLst>
          </p:cNvPr>
          <p:cNvSpPr>
            <a:spLocks noGrp="1"/>
          </p:cNvSpPr>
          <p:nvPr>
            <p:ph type="title"/>
          </p:nvPr>
        </p:nvSpPr>
        <p:spPr/>
        <p:txBody>
          <a:bodyPr/>
          <a:lstStyle/>
          <a:p>
            <a:r>
              <a:rPr lang="en-GB" dirty="0"/>
              <a:t>Models of the Solar System. . .</a:t>
            </a:r>
          </a:p>
        </p:txBody>
      </p:sp>
      <p:pic>
        <p:nvPicPr>
          <p:cNvPr id="8" name="Picture 7">
            <a:extLst>
              <a:ext uri="{FF2B5EF4-FFF2-40B4-BE49-F238E27FC236}">
                <a16:creationId xmlns:a16="http://schemas.microsoft.com/office/drawing/2014/main" id="{01962256-F743-4AE7-BE7E-5B9A9B1E58BB}"/>
              </a:ext>
            </a:extLst>
          </p:cNvPr>
          <p:cNvPicPr>
            <a:picLocks noChangeAspect="1"/>
          </p:cNvPicPr>
          <p:nvPr/>
        </p:nvPicPr>
        <p:blipFill rotWithShape="1">
          <a:blip r:embed="rId3"/>
          <a:srcRect t="6485" b="19118"/>
          <a:stretch/>
        </p:blipFill>
        <p:spPr>
          <a:xfrm>
            <a:off x="405780" y="1844824"/>
            <a:ext cx="6194485" cy="4608512"/>
          </a:xfrm>
          <a:prstGeom prst="rect">
            <a:avLst/>
          </a:prstGeom>
        </p:spPr>
      </p:pic>
      <p:sp>
        <p:nvSpPr>
          <p:cNvPr id="9" name="TextBox 8">
            <a:extLst>
              <a:ext uri="{FF2B5EF4-FFF2-40B4-BE49-F238E27FC236}">
                <a16:creationId xmlns:a16="http://schemas.microsoft.com/office/drawing/2014/main" id="{F41FE48D-DCD1-4CED-ACFF-D068CB768938}"/>
              </a:ext>
            </a:extLst>
          </p:cNvPr>
          <p:cNvSpPr txBox="1"/>
          <p:nvPr/>
        </p:nvSpPr>
        <p:spPr>
          <a:xfrm>
            <a:off x="7030516" y="1859896"/>
            <a:ext cx="4536504" cy="4745915"/>
          </a:xfrm>
          <a:prstGeom prst="rect">
            <a:avLst/>
          </a:prstGeom>
          <a:noFill/>
        </p:spPr>
        <p:txBody>
          <a:bodyPr wrap="square" rtlCol="0">
            <a:spAutoFit/>
          </a:bodyPr>
          <a:lstStyle/>
          <a:p>
            <a:pPr>
              <a:lnSpc>
                <a:spcPct val="90000"/>
              </a:lnSpc>
            </a:pPr>
            <a:r>
              <a:rPr lang="en-GB" sz="2400" dirty="0"/>
              <a:t>“We pronounce, judge, and declare, that you, the said Galileo… have rendered yourself vehemently suspected by this Holy Office of heresy, that is, of having believed and held the doctrine (which is false and contrary to the Holy and Divine Scriptures) that the sun is the </a:t>
            </a:r>
            <a:r>
              <a:rPr lang="en-GB" sz="2400" dirty="0" err="1"/>
              <a:t>center</a:t>
            </a:r>
            <a:r>
              <a:rPr lang="en-GB" sz="2400" dirty="0"/>
              <a:t> of the world, and that it does not move from east to west, and that the earth does move, and is not the </a:t>
            </a:r>
            <a:r>
              <a:rPr lang="en-GB" sz="2400" dirty="0" err="1"/>
              <a:t>center</a:t>
            </a:r>
            <a:r>
              <a:rPr lang="en-GB" sz="2400" dirty="0"/>
              <a:t> of the world.”</a:t>
            </a:r>
          </a:p>
          <a:p>
            <a:pPr>
              <a:lnSpc>
                <a:spcPct val="90000"/>
              </a:lnSpc>
            </a:pPr>
            <a:r>
              <a:rPr lang="en-GB" sz="2400" dirty="0"/>
              <a:t>(1633)</a:t>
            </a:r>
          </a:p>
        </p:txBody>
      </p:sp>
    </p:spTree>
    <p:extLst>
      <p:ext uri="{BB962C8B-B14F-4D97-AF65-F5344CB8AC3E}">
        <p14:creationId xmlns:p14="http://schemas.microsoft.com/office/powerpoint/2010/main" val="2362407564"/>
      </p:ext>
    </p:extLst>
  </p:cSld>
  <p:clrMapOvr>
    <a:masterClrMapping/>
  </p:clrMapOvr>
  <mc:AlternateContent xmlns:mc="http://schemas.openxmlformats.org/markup-compatibility/2006">
    <mc:Choice xmlns:p14="http://schemas.microsoft.com/office/powerpoint/2010/main" Requires="p14">
      <p:transition spd="med" p14:dur="700" advTm="15832">
        <p:fade/>
      </p:transition>
    </mc:Choice>
    <mc:Fallback>
      <p:transition spd="med" advTm="15832">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D79EE-4A7E-44AD-918C-B9C846183B56}"/>
              </a:ext>
            </a:extLst>
          </p:cNvPr>
          <p:cNvSpPr>
            <a:spLocks noGrp="1"/>
          </p:cNvSpPr>
          <p:nvPr>
            <p:ph type="title"/>
          </p:nvPr>
        </p:nvSpPr>
        <p:spPr/>
        <p:txBody>
          <a:bodyPr/>
          <a:lstStyle/>
          <a:p>
            <a:r>
              <a:rPr lang="en-GB" dirty="0"/>
              <a:t>Letter to Benedetto Castelli - 1613 </a:t>
            </a:r>
          </a:p>
        </p:txBody>
      </p:sp>
      <p:sp>
        <p:nvSpPr>
          <p:cNvPr id="3" name="Content Placeholder 2">
            <a:extLst>
              <a:ext uri="{FF2B5EF4-FFF2-40B4-BE49-F238E27FC236}">
                <a16:creationId xmlns:a16="http://schemas.microsoft.com/office/drawing/2014/main" id="{A5E2E91A-D7DA-4B38-95BD-161D4948A4F2}"/>
              </a:ext>
            </a:extLst>
          </p:cNvPr>
          <p:cNvSpPr>
            <a:spLocks noGrp="1"/>
          </p:cNvSpPr>
          <p:nvPr>
            <p:ph idx="1"/>
          </p:nvPr>
        </p:nvSpPr>
        <p:spPr/>
        <p:txBody>
          <a:bodyPr/>
          <a:lstStyle/>
          <a:p>
            <a:r>
              <a:rPr lang="en-GB" dirty="0"/>
              <a:t>. . .it being obvious that two truths can never contradict each other, the task of wise interpreters is to strive to find the true meanings of scriptural passages agreeing with those physical conclusions of which we are already certain and sure from clear sensory experience or from necessary demonstrations. . .</a:t>
            </a:r>
          </a:p>
        </p:txBody>
      </p:sp>
    </p:spTree>
    <p:extLst>
      <p:ext uri="{BB962C8B-B14F-4D97-AF65-F5344CB8AC3E}">
        <p14:creationId xmlns:p14="http://schemas.microsoft.com/office/powerpoint/2010/main" val="3410723940"/>
      </p:ext>
    </p:extLst>
  </p:cSld>
  <p:clrMapOvr>
    <a:masterClrMapping/>
  </p:clrMapOvr>
  <mc:AlternateContent xmlns:mc="http://schemas.openxmlformats.org/markup-compatibility/2006">
    <mc:Choice xmlns:p14="http://schemas.microsoft.com/office/powerpoint/2010/main" Requires="p14">
      <p:transition spd="med" p14:dur="700" advTm="111878">
        <p:fade/>
      </p:transition>
    </mc:Choice>
    <mc:Fallback>
      <p:transition spd="med" advTm="111878">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07EF7-25B9-4151-B738-49969A085BA0}"/>
              </a:ext>
            </a:extLst>
          </p:cNvPr>
          <p:cNvSpPr>
            <a:spLocks noGrp="1"/>
          </p:cNvSpPr>
          <p:nvPr>
            <p:ph type="title"/>
          </p:nvPr>
        </p:nvSpPr>
        <p:spPr/>
        <p:txBody>
          <a:bodyPr/>
          <a:lstStyle/>
          <a:p>
            <a:r>
              <a:rPr lang="en-GB" dirty="0"/>
              <a:t>What is at the centre?</a:t>
            </a:r>
          </a:p>
        </p:txBody>
      </p:sp>
      <p:sp>
        <p:nvSpPr>
          <p:cNvPr id="3" name="Content Placeholder 2">
            <a:extLst>
              <a:ext uri="{FF2B5EF4-FFF2-40B4-BE49-F238E27FC236}">
                <a16:creationId xmlns:a16="http://schemas.microsoft.com/office/drawing/2014/main" id="{52C41A6B-560E-4776-BAA7-6CBC5D4EB7F1}"/>
              </a:ext>
            </a:extLst>
          </p:cNvPr>
          <p:cNvSpPr>
            <a:spLocks noGrp="1"/>
          </p:cNvSpPr>
          <p:nvPr>
            <p:ph idx="1"/>
          </p:nvPr>
        </p:nvSpPr>
        <p:spPr/>
        <p:txBody>
          <a:bodyPr/>
          <a:lstStyle/>
          <a:p>
            <a:r>
              <a:rPr lang="en-GB" dirty="0"/>
              <a:t>Revelation 4 &amp; 5</a:t>
            </a:r>
          </a:p>
          <a:p>
            <a:r>
              <a:rPr lang="en-GB" dirty="0"/>
              <a:t>Ezekiel 1</a:t>
            </a:r>
          </a:p>
        </p:txBody>
      </p:sp>
      <p:pic>
        <p:nvPicPr>
          <p:cNvPr id="4" name="Picture 3">
            <a:extLst>
              <a:ext uri="{FF2B5EF4-FFF2-40B4-BE49-F238E27FC236}">
                <a16:creationId xmlns:a16="http://schemas.microsoft.com/office/drawing/2014/main" id="{C6AA65A0-9C4A-4160-8496-CFFF58954D36}"/>
              </a:ext>
            </a:extLst>
          </p:cNvPr>
          <p:cNvPicPr>
            <a:picLocks noChangeAspect="1"/>
          </p:cNvPicPr>
          <p:nvPr/>
        </p:nvPicPr>
        <p:blipFill>
          <a:blip r:embed="rId3"/>
          <a:stretch>
            <a:fillRect/>
          </a:stretch>
        </p:blipFill>
        <p:spPr>
          <a:xfrm>
            <a:off x="4366220" y="1628800"/>
            <a:ext cx="7023797" cy="5229200"/>
          </a:xfrm>
          <a:prstGeom prst="rect">
            <a:avLst/>
          </a:prstGeom>
        </p:spPr>
      </p:pic>
    </p:spTree>
    <p:extLst>
      <p:ext uri="{BB962C8B-B14F-4D97-AF65-F5344CB8AC3E}">
        <p14:creationId xmlns:p14="http://schemas.microsoft.com/office/powerpoint/2010/main" val="251352224"/>
      </p:ext>
    </p:extLst>
  </p:cSld>
  <p:clrMapOvr>
    <a:masterClrMapping/>
  </p:clrMapOvr>
  <mc:AlternateContent xmlns:mc="http://schemas.openxmlformats.org/markup-compatibility/2006">
    <mc:Choice xmlns:p14="http://schemas.microsoft.com/office/powerpoint/2010/main" Requires="p14">
      <p:transition spd="med" p14:dur="700" advTm="37439">
        <p:fade/>
      </p:transition>
    </mc:Choice>
    <mc:Fallback>
      <p:transition spd="med" advTm="37439">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77746-B930-4566-8B2E-57E6B8EE7A61}"/>
              </a:ext>
            </a:extLst>
          </p:cNvPr>
          <p:cNvSpPr>
            <a:spLocks noGrp="1"/>
          </p:cNvSpPr>
          <p:nvPr>
            <p:ph type="title"/>
          </p:nvPr>
        </p:nvSpPr>
        <p:spPr>
          <a:xfrm>
            <a:off x="333772" y="260648"/>
            <a:ext cx="9143998" cy="1020762"/>
          </a:xfrm>
        </p:spPr>
        <p:txBody>
          <a:bodyPr/>
          <a:lstStyle/>
          <a:p>
            <a:r>
              <a:rPr lang="en-GB" dirty="0"/>
              <a:t>What John saw…</a:t>
            </a:r>
          </a:p>
        </p:txBody>
      </p:sp>
      <p:sp>
        <p:nvSpPr>
          <p:cNvPr id="3" name="Content Placeholder 2">
            <a:extLst>
              <a:ext uri="{FF2B5EF4-FFF2-40B4-BE49-F238E27FC236}">
                <a16:creationId xmlns:a16="http://schemas.microsoft.com/office/drawing/2014/main" id="{D2F2CE2F-721B-4312-922F-A4BD44F83F47}"/>
              </a:ext>
            </a:extLst>
          </p:cNvPr>
          <p:cNvSpPr>
            <a:spLocks noGrp="1"/>
          </p:cNvSpPr>
          <p:nvPr>
            <p:ph idx="1"/>
          </p:nvPr>
        </p:nvSpPr>
        <p:spPr>
          <a:xfrm>
            <a:off x="333772" y="1905000"/>
            <a:ext cx="3744416" cy="4267200"/>
          </a:xfrm>
        </p:spPr>
        <p:txBody>
          <a:bodyPr/>
          <a:lstStyle/>
          <a:p>
            <a:pPr marL="457200" indent="-457200">
              <a:buFont typeface="+mj-lt"/>
              <a:buAutoNum type="arabicPeriod"/>
            </a:pPr>
            <a:r>
              <a:rPr lang="en-GB" dirty="0"/>
              <a:t>Throne</a:t>
            </a:r>
          </a:p>
          <a:p>
            <a:pPr marL="457200" indent="-457200">
              <a:buFont typeface="+mj-lt"/>
              <a:buAutoNum type="arabicPeriod"/>
            </a:pPr>
            <a:r>
              <a:rPr lang="en-GB" dirty="0"/>
              <a:t>Lamps/spirits</a:t>
            </a:r>
          </a:p>
          <a:p>
            <a:pPr marL="457200" indent="-457200">
              <a:buFont typeface="+mj-lt"/>
              <a:buAutoNum type="arabicPeriod"/>
            </a:pPr>
            <a:r>
              <a:rPr lang="en-GB" dirty="0"/>
              <a:t>The lamb</a:t>
            </a:r>
          </a:p>
          <a:p>
            <a:pPr marL="457200" indent="-457200">
              <a:buFont typeface="+mj-lt"/>
              <a:buAutoNum type="arabicPeriod"/>
            </a:pPr>
            <a:r>
              <a:rPr lang="en-GB" dirty="0"/>
              <a:t>24 Elders</a:t>
            </a:r>
          </a:p>
          <a:p>
            <a:pPr marL="0" indent="0">
              <a:buNone/>
            </a:pPr>
            <a:r>
              <a:rPr lang="en-GB" dirty="0"/>
              <a:t>5 – 8. The 4 ‘creatures’</a:t>
            </a:r>
          </a:p>
          <a:p>
            <a:pPr marL="0" indent="0">
              <a:buNone/>
            </a:pPr>
            <a:r>
              <a:rPr lang="en-GB" dirty="0"/>
              <a:t>9. Thousands of angels</a:t>
            </a:r>
          </a:p>
          <a:p>
            <a:pPr marL="0" indent="0">
              <a:buNone/>
            </a:pPr>
            <a:r>
              <a:rPr lang="en-GB" dirty="0"/>
              <a:t>10. Every creature!</a:t>
            </a:r>
          </a:p>
        </p:txBody>
      </p:sp>
      <p:pic>
        <p:nvPicPr>
          <p:cNvPr id="4" name="Picture 3">
            <a:extLst>
              <a:ext uri="{FF2B5EF4-FFF2-40B4-BE49-F238E27FC236}">
                <a16:creationId xmlns:a16="http://schemas.microsoft.com/office/drawing/2014/main" id="{A523C0A4-2DD5-45E3-8371-EB4591F7F9A5}"/>
              </a:ext>
            </a:extLst>
          </p:cNvPr>
          <p:cNvPicPr>
            <a:picLocks noChangeAspect="1"/>
          </p:cNvPicPr>
          <p:nvPr/>
        </p:nvPicPr>
        <p:blipFill rotWithShape="1">
          <a:blip r:embed="rId4"/>
          <a:srcRect l="18081" t="14301" r="18081" b="6950"/>
          <a:stretch/>
        </p:blipFill>
        <p:spPr>
          <a:xfrm>
            <a:off x="4300876" y="0"/>
            <a:ext cx="7884369" cy="6875903"/>
          </a:xfrm>
          <a:prstGeom prst="rect">
            <a:avLst/>
          </a:prstGeom>
        </p:spPr>
      </p:pic>
    </p:spTree>
    <p:custDataLst>
      <p:tags r:id="rId1"/>
    </p:custDataLst>
    <p:extLst>
      <p:ext uri="{BB962C8B-B14F-4D97-AF65-F5344CB8AC3E}">
        <p14:creationId xmlns:p14="http://schemas.microsoft.com/office/powerpoint/2010/main" val="821506765"/>
      </p:ext>
    </p:extLst>
  </p:cSld>
  <p:clrMapOvr>
    <a:masterClrMapping/>
  </p:clrMapOvr>
  <mc:AlternateContent xmlns:mc="http://schemas.openxmlformats.org/markup-compatibility/2006">
    <mc:Choice xmlns:p14="http://schemas.microsoft.com/office/powerpoint/2010/main" Requires="p14">
      <p:transition spd="med" p14:dur="700" advTm="129058">
        <p:fade/>
      </p:transition>
    </mc:Choice>
    <mc:Fallback>
      <p:transition spd="med" advTm="12905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A260B-4D7C-4B94-9D56-E9EC59D958A1}"/>
              </a:ext>
            </a:extLst>
          </p:cNvPr>
          <p:cNvSpPr>
            <a:spLocks noGrp="1"/>
          </p:cNvSpPr>
          <p:nvPr>
            <p:ph type="title"/>
          </p:nvPr>
        </p:nvSpPr>
        <p:spPr/>
        <p:txBody>
          <a:bodyPr/>
          <a:lstStyle/>
          <a:p>
            <a:r>
              <a:rPr lang="en-GB" dirty="0"/>
              <a:t>Theo-centric view of the universe. . .</a:t>
            </a:r>
          </a:p>
        </p:txBody>
      </p:sp>
      <p:pic>
        <p:nvPicPr>
          <p:cNvPr id="5" name="Content Placeholder 4">
            <a:extLst>
              <a:ext uri="{FF2B5EF4-FFF2-40B4-BE49-F238E27FC236}">
                <a16:creationId xmlns:a16="http://schemas.microsoft.com/office/drawing/2014/main" id="{59E18C1D-790C-43D7-BF0F-C6DA7286B418}"/>
              </a:ext>
            </a:extLst>
          </p:cNvPr>
          <p:cNvPicPr>
            <a:picLocks noGrp="1" noChangeAspect="1"/>
          </p:cNvPicPr>
          <p:nvPr>
            <p:ph idx="1"/>
          </p:nvPr>
        </p:nvPicPr>
        <p:blipFill>
          <a:blip r:embed="rId3"/>
          <a:stretch>
            <a:fillRect/>
          </a:stretch>
        </p:blipFill>
        <p:spPr>
          <a:xfrm>
            <a:off x="6814492" y="1734112"/>
            <a:ext cx="5250565" cy="4580540"/>
          </a:xfrm>
          <a:prstGeom prst="rect">
            <a:avLst/>
          </a:prstGeom>
        </p:spPr>
      </p:pic>
      <p:pic>
        <p:nvPicPr>
          <p:cNvPr id="4" name="Picture 3">
            <a:extLst>
              <a:ext uri="{FF2B5EF4-FFF2-40B4-BE49-F238E27FC236}">
                <a16:creationId xmlns:a16="http://schemas.microsoft.com/office/drawing/2014/main" id="{C4355715-AF73-451E-AB58-CEDCE1F69A4E}"/>
              </a:ext>
            </a:extLst>
          </p:cNvPr>
          <p:cNvPicPr>
            <a:picLocks noChangeAspect="1"/>
          </p:cNvPicPr>
          <p:nvPr/>
        </p:nvPicPr>
        <p:blipFill>
          <a:blip r:embed="rId4"/>
          <a:stretch>
            <a:fillRect/>
          </a:stretch>
        </p:blipFill>
        <p:spPr>
          <a:xfrm>
            <a:off x="405780" y="1734112"/>
            <a:ext cx="6194073" cy="4608975"/>
          </a:xfrm>
          <a:prstGeom prst="rect">
            <a:avLst/>
          </a:prstGeom>
        </p:spPr>
      </p:pic>
    </p:spTree>
    <p:extLst>
      <p:ext uri="{BB962C8B-B14F-4D97-AF65-F5344CB8AC3E}">
        <p14:creationId xmlns:p14="http://schemas.microsoft.com/office/powerpoint/2010/main" val="3170670388"/>
      </p:ext>
    </p:extLst>
  </p:cSld>
  <p:clrMapOvr>
    <a:masterClrMapping/>
  </p:clrMapOvr>
  <mc:AlternateContent xmlns:mc="http://schemas.openxmlformats.org/markup-compatibility/2006">
    <mc:Choice xmlns:p14="http://schemas.microsoft.com/office/powerpoint/2010/main" Requires="p14">
      <p:transition spd="med" p14:dur="700" advTm="33736">
        <p:fade/>
      </p:transition>
    </mc:Choice>
    <mc:Fallback>
      <p:transition spd="med" advTm="33736">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E3357-5EAC-444A-BF43-AC690D577AFD}"/>
              </a:ext>
            </a:extLst>
          </p:cNvPr>
          <p:cNvSpPr>
            <a:spLocks noGrp="1"/>
          </p:cNvSpPr>
          <p:nvPr>
            <p:ph type="title"/>
          </p:nvPr>
        </p:nvSpPr>
        <p:spPr/>
        <p:txBody>
          <a:bodyPr/>
          <a:lstStyle/>
          <a:p>
            <a:r>
              <a:rPr lang="en-GB" dirty="0"/>
              <a:t>Visions – Why?</a:t>
            </a:r>
          </a:p>
        </p:txBody>
      </p:sp>
      <p:sp>
        <p:nvSpPr>
          <p:cNvPr id="3" name="Content Placeholder 2">
            <a:extLst>
              <a:ext uri="{FF2B5EF4-FFF2-40B4-BE49-F238E27FC236}">
                <a16:creationId xmlns:a16="http://schemas.microsoft.com/office/drawing/2014/main" id="{8AB2A3F6-632D-43E1-8E41-42C7C0B11295}"/>
              </a:ext>
            </a:extLst>
          </p:cNvPr>
          <p:cNvSpPr>
            <a:spLocks noGrp="1"/>
          </p:cNvSpPr>
          <p:nvPr>
            <p:ph idx="1"/>
          </p:nvPr>
        </p:nvSpPr>
        <p:spPr>
          <a:xfrm>
            <a:off x="929665" y="1772816"/>
            <a:ext cx="4571998" cy="4267200"/>
          </a:xfrm>
        </p:spPr>
        <p:txBody>
          <a:bodyPr>
            <a:normAutofit/>
          </a:bodyPr>
          <a:lstStyle/>
          <a:p>
            <a:r>
              <a:rPr lang="en-GB" sz="2800"/>
              <a:t>Ezekiel</a:t>
            </a:r>
            <a:endParaRPr lang="en-GB" sz="2400" dirty="0"/>
          </a:p>
          <a:p>
            <a:pPr lvl="1"/>
            <a:r>
              <a:rPr lang="en-GB" sz="2400" dirty="0"/>
              <a:t>Destruction of Jerusalem</a:t>
            </a:r>
          </a:p>
          <a:p>
            <a:pPr lvl="1"/>
            <a:r>
              <a:rPr lang="en-GB" sz="2400" dirty="0"/>
              <a:t>End of temple worship</a:t>
            </a:r>
          </a:p>
          <a:p>
            <a:pPr lvl="1"/>
            <a:r>
              <a:rPr lang="en-GB" sz="2400" dirty="0"/>
              <a:t>Beginning of Daniel 2 image</a:t>
            </a:r>
          </a:p>
        </p:txBody>
      </p:sp>
      <p:sp>
        <p:nvSpPr>
          <p:cNvPr id="4" name="Content Placeholder 2">
            <a:extLst>
              <a:ext uri="{FF2B5EF4-FFF2-40B4-BE49-F238E27FC236}">
                <a16:creationId xmlns:a16="http://schemas.microsoft.com/office/drawing/2014/main" id="{A30CC786-0C8B-420F-9991-9DBCEB74647D}"/>
              </a:ext>
            </a:extLst>
          </p:cNvPr>
          <p:cNvSpPr txBox="1">
            <a:spLocks/>
          </p:cNvSpPr>
          <p:nvPr/>
        </p:nvSpPr>
        <p:spPr>
          <a:xfrm>
            <a:off x="6886500" y="1905000"/>
            <a:ext cx="4571998" cy="4267200"/>
          </a:xfrm>
          <a:prstGeom prst="rect">
            <a:avLst/>
          </a:prstGeom>
        </p:spPr>
        <p:txBody>
          <a:bodyPr vert="horz" lIns="91440" tIns="45720" rIns="91440" bIns="45720" rtlCol="0">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endParaRPr lang="en-GB" sz="2400" dirty="0"/>
          </a:p>
        </p:txBody>
      </p:sp>
      <p:pic>
        <p:nvPicPr>
          <p:cNvPr id="5" name="Picture 4">
            <a:extLst>
              <a:ext uri="{FF2B5EF4-FFF2-40B4-BE49-F238E27FC236}">
                <a16:creationId xmlns:a16="http://schemas.microsoft.com/office/drawing/2014/main" id="{7EA13166-6209-4822-901D-DBF8BE8CF227}"/>
              </a:ext>
            </a:extLst>
          </p:cNvPr>
          <p:cNvPicPr>
            <a:picLocks noChangeAspect="1"/>
          </p:cNvPicPr>
          <p:nvPr/>
        </p:nvPicPr>
        <p:blipFill>
          <a:blip r:embed="rId4"/>
          <a:stretch>
            <a:fillRect/>
          </a:stretch>
        </p:blipFill>
        <p:spPr>
          <a:xfrm>
            <a:off x="5845451" y="1772816"/>
            <a:ext cx="3715521" cy="2964160"/>
          </a:xfrm>
          <a:prstGeom prst="rect">
            <a:avLst/>
          </a:prstGeom>
        </p:spPr>
      </p:pic>
      <p:pic>
        <p:nvPicPr>
          <p:cNvPr id="7" name="Picture 6">
            <a:extLst>
              <a:ext uri="{FF2B5EF4-FFF2-40B4-BE49-F238E27FC236}">
                <a16:creationId xmlns:a16="http://schemas.microsoft.com/office/drawing/2014/main" id="{73608A37-9216-4BBA-A95E-F63B9C0031E8}"/>
              </a:ext>
            </a:extLst>
          </p:cNvPr>
          <p:cNvPicPr>
            <a:picLocks noChangeAspect="1"/>
          </p:cNvPicPr>
          <p:nvPr/>
        </p:nvPicPr>
        <p:blipFill rotWithShape="1">
          <a:blip r:embed="rId5"/>
          <a:srcRect l="44400" t="8609"/>
          <a:stretch/>
        </p:blipFill>
        <p:spPr>
          <a:xfrm>
            <a:off x="9911885" y="1772816"/>
            <a:ext cx="1897526" cy="4782472"/>
          </a:xfrm>
          <a:prstGeom prst="rect">
            <a:avLst/>
          </a:prstGeom>
        </p:spPr>
      </p:pic>
    </p:spTree>
    <p:custDataLst>
      <p:tags r:id="rId1"/>
    </p:custDataLst>
    <p:extLst>
      <p:ext uri="{BB962C8B-B14F-4D97-AF65-F5344CB8AC3E}">
        <p14:creationId xmlns:p14="http://schemas.microsoft.com/office/powerpoint/2010/main" val="2304006460"/>
      </p:ext>
    </p:extLst>
  </p:cSld>
  <p:clrMapOvr>
    <a:masterClrMapping/>
  </p:clrMapOvr>
  <mc:AlternateContent xmlns:mc="http://schemas.openxmlformats.org/markup-compatibility/2006">
    <mc:Choice xmlns:p14="http://schemas.microsoft.com/office/powerpoint/2010/main" Requires="p14">
      <p:transition spd="med" p14:dur="700" advTm="108746">
        <p:fade/>
      </p:transition>
    </mc:Choice>
    <mc:Fallback>
      <p:transition spd="med" advTm="10874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E3357-5EAC-444A-BF43-AC690D577AFD}"/>
              </a:ext>
            </a:extLst>
          </p:cNvPr>
          <p:cNvSpPr>
            <a:spLocks noGrp="1"/>
          </p:cNvSpPr>
          <p:nvPr>
            <p:ph type="title"/>
          </p:nvPr>
        </p:nvSpPr>
        <p:spPr/>
        <p:txBody>
          <a:bodyPr/>
          <a:lstStyle/>
          <a:p>
            <a:r>
              <a:rPr lang="en-GB" dirty="0"/>
              <a:t>Visions – Why?</a:t>
            </a:r>
          </a:p>
        </p:txBody>
      </p:sp>
      <p:pic>
        <p:nvPicPr>
          <p:cNvPr id="6" name="Content Placeholder 5" descr="A large mountain in the background&#10;&#10;Description automatically generated">
            <a:extLst>
              <a:ext uri="{FF2B5EF4-FFF2-40B4-BE49-F238E27FC236}">
                <a16:creationId xmlns:a16="http://schemas.microsoft.com/office/drawing/2014/main" id="{856724FC-8CF6-4F8E-9513-6A12A45CE7E6}"/>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552916" y="1905000"/>
            <a:ext cx="4572000" cy="2552699"/>
          </a:xfrm>
        </p:spPr>
      </p:pic>
      <p:sp>
        <p:nvSpPr>
          <p:cNvPr id="4" name="Content Placeholder 2">
            <a:extLst>
              <a:ext uri="{FF2B5EF4-FFF2-40B4-BE49-F238E27FC236}">
                <a16:creationId xmlns:a16="http://schemas.microsoft.com/office/drawing/2014/main" id="{A30CC786-0C8B-420F-9991-9DBCEB74647D}"/>
              </a:ext>
            </a:extLst>
          </p:cNvPr>
          <p:cNvSpPr txBox="1">
            <a:spLocks/>
          </p:cNvSpPr>
          <p:nvPr/>
        </p:nvSpPr>
        <p:spPr>
          <a:xfrm>
            <a:off x="6886500" y="1905000"/>
            <a:ext cx="4571998" cy="4267200"/>
          </a:xfrm>
          <a:prstGeom prst="rect">
            <a:avLst/>
          </a:prstGeom>
        </p:spPr>
        <p:txBody>
          <a:bodyPr vert="horz" lIns="91440" tIns="45720" rIns="91440" bIns="45720" rtlCol="0">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r>
              <a:rPr lang="en-GB" sz="2800" dirty="0"/>
              <a:t>Revelation</a:t>
            </a:r>
          </a:p>
          <a:p>
            <a:pPr lvl="1"/>
            <a:r>
              <a:rPr lang="en-GB" sz="2400" dirty="0"/>
              <a:t>Exile (of believers)</a:t>
            </a:r>
          </a:p>
          <a:p>
            <a:pPr lvl="1"/>
            <a:r>
              <a:rPr lang="en-GB" sz="2400" dirty="0"/>
              <a:t>Destruction of Jerusalem</a:t>
            </a:r>
          </a:p>
          <a:p>
            <a:pPr lvl="1"/>
            <a:r>
              <a:rPr lang="en-GB" sz="2400" dirty="0"/>
              <a:t>End of temple worship</a:t>
            </a:r>
          </a:p>
          <a:p>
            <a:pPr lvl="1"/>
            <a:r>
              <a:rPr lang="en-GB" sz="2400" dirty="0"/>
              <a:t>Beginning of Christian era</a:t>
            </a:r>
          </a:p>
          <a:p>
            <a:pPr lvl="1"/>
            <a:r>
              <a:rPr lang="en-GB" sz="2400" dirty="0"/>
              <a:t>In context – transition from ‘present’ (messages to churches) to ‘future’ seals, trumpets, beasts etc</a:t>
            </a:r>
          </a:p>
        </p:txBody>
      </p:sp>
    </p:spTree>
    <p:custDataLst>
      <p:tags r:id="rId1"/>
    </p:custDataLst>
    <p:extLst>
      <p:ext uri="{BB962C8B-B14F-4D97-AF65-F5344CB8AC3E}">
        <p14:creationId xmlns:p14="http://schemas.microsoft.com/office/powerpoint/2010/main" val="2219382357"/>
      </p:ext>
    </p:extLst>
  </p:cSld>
  <p:clrMapOvr>
    <a:masterClrMapping/>
  </p:clrMapOvr>
  <mc:AlternateContent xmlns:mc="http://schemas.openxmlformats.org/markup-compatibility/2006">
    <mc:Choice xmlns:p14="http://schemas.microsoft.com/office/powerpoint/2010/main" Requires="p14">
      <p:transition spd="med" p14:dur="700" advTm="68235">
        <p:fade/>
      </p:transition>
    </mc:Choice>
    <mc:Fallback>
      <p:transition spd="med" advTm="6823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8.2|2.9|9.9|3.7|29.9|13.8|17.5"/>
</p:tagLst>
</file>

<file path=ppt/tags/tag10.xml><?xml version="1.0" encoding="utf-8"?>
<p:tagLst xmlns:a="http://schemas.openxmlformats.org/drawingml/2006/main" xmlns:r="http://schemas.openxmlformats.org/officeDocument/2006/relationships" xmlns:p="http://schemas.openxmlformats.org/presentationml/2006/main">
  <p:tag name="TIMING" val="|2.4|6"/>
</p:tagLst>
</file>

<file path=ppt/tags/tag2.xml><?xml version="1.0" encoding="utf-8"?>
<p:tagLst xmlns:a="http://schemas.openxmlformats.org/drawingml/2006/main" xmlns:r="http://schemas.openxmlformats.org/officeDocument/2006/relationships" xmlns:p="http://schemas.openxmlformats.org/presentationml/2006/main">
  <p:tag name="TIMING" val="|8.5|9.7|8.1|6.3"/>
</p:tagLst>
</file>

<file path=ppt/tags/tag3.xml><?xml version="1.0" encoding="utf-8"?>
<p:tagLst xmlns:a="http://schemas.openxmlformats.org/drawingml/2006/main" xmlns:r="http://schemas.openxmlformats.org/officeDocument/2006/relationships" xmlns:p="http://schemas.openxmlformats.org/presentationml/2006/main">
  <p:tag name="TIMING" val="|2.4|3.6|1.9|10.6|3.7|8.2"/>
</p:tagLst>
</file>

<file path=ppt/tags/tag4.xml><?xml version="1.0" encoding="utf-8"?>
<p:tagLst xmlns:a="http://schemas.openxmlformats.org/drawingml/2006/main" xmlns:r="http://schemas.openxmlformats.org/officeDocument/2006/relationships" xmlns:p="http://schemas.openxmlformats.org/presentationml/2006/main">
  <p:tag name="TIMING" val="|3.4|6.5|1.7|0.5|22.9|2.8|87.7"/>
</p:tagLst>
</file>

<file path=ppt/tags/tag5.xml><?xml version="1.0" encoding="utf-8"?>
<p:tagLst xmlns:a="http://schemas.openxmlformats.org/drawingml/2006/main" xmlns:r="http://schemas.openxmlformats.org/officeDocument/2006/relationships" xmlns:p="http://schemas.openxmlformats.org/presentationml/2006/main">
  <p:tag name="TIMING" val="|2.8|5.5|2|3.4|5.1|4.2"/>
</p:tagLst>
</file>

<file path=ppt/tags/tag6.xml><?xml version="1.0" encoding="utf-8"?>
<p:tagLst xmlns:a="http://schemas.openxmlformats.org/drawingml/2006/main" xmlns:r="http://schemas.openxmlformats.org/officeDocument/2006/relationships" xmlns:p="http://schemas.openxmlformats.org/presentationml/2006/main">
  <p:tag name="TIMING" val="|3.2|1.4|4.4|18|5.8|3.3"/>
</p:tagLst>
</file>

<file path=ppt/tags/tag7.xml><?xml version="1.0" encoding="utf-8"?>
<p:tagLst xmlns:a="http://schemas.openxmlformats.org/drawingml/2006/main" xmlns:r="http://schemas.openxmlformats.org/officeDocument/2006/relationships" xmlns:p="http://schemas.openxmlformats.org/presentationml/2006/main">
  <p:tag name="TIMING" val="|9.9"/>
</p:tagLst>
</file>

<file path=ppt/tags/tag8.xml><?xml version="1.0" encoding="utf-8"?>
<p:tagLst xmlns:a="http://schemas.openxmlformats.org/drawingml/2006/main" xmlns:r="http://schemas.openxmlformats.org/officeDocument/2006/relationships" xmlns:p="http://schemas.openxmlformats.org/presentationml/2006/main">
  <p:tag name="TIMING" val="|0.3"/>
</p:tagLst>
</file>

<file path=ppt/tags/tag9.xml><?xml version="1.0" encoding="utf-8"?>
<p:tagLst xmlns:a="http://schemas.openxmlformats.org/drawingml/2006/main" xmlns:r="http://schemas.openxmlformats.org/officeDocument/2006/relationships" xmlns:p="http://schemas.openxmlformats.org/presentationml/2006/main">
  <p:tag name="TIMING" val="|1.4|2.9|8.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halkboard 16x9">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300000"/>
              </a:schemeClr>
            </a:gs>
            <a:gs pos="100000">
              <a:schemeClr val="phClr">
                <a:shade val="30000"/>
                <a:satMod val="200000"/>
              </a:schemeClr>
            </a:gs>
          </a:gsLst>
          <a:path path="circle">
            <a:fillToRect l="50000" t="50000" r="50000" b="50000"/>
          </a:path>
        </a:gradFill>
        <a:blipFill rotWithShape="1">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extLst>
    <a:ext uri="{05A4C25C-085E-4340-85A3-A5531E510DB2}">
      <thm15:themeFamily xmlns:thm15="http://schemas.microsoft.com/office/thememl/2012/main" name="TF00001018.potx" id="{D19C2884-2C55-4C1A-A5C2-5D03FF1F35A4}" vid="{5F7A9C6A-558C-4654-B762-2F22BC904FAE}"/>
    </a:ext>
  </a:extLst>
</a:theme>
</file>

<file path=ppt/theme/theme2.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Chalkboard education presentation (widescreen)</Template>
  <TotalTime>52430</TotalTime>
  <Words>847</Words>
  <Application>Microsoft Office PowerPoint</Application>
  <PresentationFormat>Custom</PresentationFormat>
  <Paragraphs>149</Paragraphs>
  <Slides>22</Slides>
  <Notes>22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Consolas</vt:lpstr>
      <vt:lpstr>Corbel</vt:lpstr>
      <vt:lpstr>Chalkboard 16x9</vt:lpstr>
      <vt:lpstr>We’re separate because... </vt:lpstr>
      <vt:lpstr>What is at the centre. . .</vt:lpstr>
      <vt:lpstr>Models of the Solar System. . .</vt:lpstr>
      <vt:lpstr>Letter to Benedetto Castelli - 1613 </vt:lpstr>
      <vt:lpstr>What is at the centre?</vt:lpstr>
      <vt:lpstr>What John saw…</vt:lpstr>
      <vt:lpstr>Theo-centric view of the universe. . .</vt:lpstr>
      <vt:lpstr>Visions – Why?</vt:lpstr>
      <vt:lpstr>Visions – Why?</vt:lpstr>
      <vt:lpstr>Visions – Why?</vt:lpstr>
      <vt:lpstr>Theo-centric. . .</vt:lpstr>
      <vt:lpstr>Key question . . .</vt:lpstr>
      <vt:lpstr>The Ladder of Trust. . .</vt:lpstr>
      <vt:lpstr>The Ladder of Trust. . .</vt:lpstr>
      <vt:lpstr>The Ladder of Trust. . .</vt:lpstr>
      <vt:lpstr>The Ladder of Trust. . .</vt:lpstr>
      <vt:lpstr>The Ladder of Trust. . .</vt:lpstr>
      <vt:lpstr>The Ladder of Trust. . .</vt:lpstr>
      <vt:lpstr>The Ladder of Trust. . .</vt:lpstr>
      <vt:lpstr>The Ladder of Trust. . .</vt:lpstr>
      <vt:lpstr>The Ladder of Trust. . .</vt:lpstr>
      <vt:lpstr>The Ladder of Trust.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Nephilim</dc:title>
  <dc:creator>Richard Down</dc:creator>
  <cp:lastModifiedBy>Richard Down</cp:lastModifiedBy>
  <cp:revision>281</cp:revision>
  <cp:lastPrinted>2018-06-08T19:49:02Z</cp:lastPrinted>
  <dcterms:created xsi:type="dcterms:W3CDTF">2018-03-11T19:08:34Z</dcterms:created>
  <dcterms:modified xsi:type="dcterms:W3CDTF">2019-10-28T19:25:57Z</dcterms:modified>
</cp:coreProperties>
</file>